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7" r:id="rId2"/>
    <p:sldId id="258" r:id="rId3"/>
    <p:sldId id="289" r:id="rId4"/>
    <p:sldId id="290" r:id="rId5"/>
    <p:sldId id="292" r:id="rId6"/>
    <p:sldId id="293" r:id="rId7"/>
    <p:sldId id="294" r:id="rId8"/>
    <p:sldId id="295" r:id="rId9"/>
    <p:sldId id="260" r:id="rId10"/>
    <p:sldId id="297" r:id="rId11"/>
    <p:sldId id="298" r:id="rId12"/>
    <p:sldId id="299" r:id="rId13"/>
    <p:sldId id="300" r:id="rId14"/>
    <p:sldId id="302" r:id="rId15"/>
    <p:sldId id="303" r:id="rId16"/>
    <p:sldId id="304" r:id="rId17"/>
    <p:sldId id="301" r:id="rId18"/>
    <p:sldId id="305" r:id="rId19"/>
    <p:sldId id="307" r:id="rId20"/>
    <p:sldId id="309" r:id="rId21"/>
    <p:sldId id="310" r:id="rId22"/>
    <p:sldId id="308" r:id="rId23"/>
    <p:sldId id="311" r:id="rId24"/>
    <p:sldId id="312" r:id="rId25"/>
    <p:sldId id="313" r:id="rId26"/>
    <p:sldId id="314" r:id="rId27"/>
    <p:sldId id="315" r:id="rId28"/>
    <p:sldId id="316" r:id="rId29"/>
    <p:sldId id="317" r:id="rId30"/>
    <p:sldId id="31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07"/>
    <p:restoredTop sz="96327"/>
  </p:normalViewPr>
  <p:slideViewPr>
    <p:cSldViewPr snapToGrid="0">
      <p:cViewPr>
        <p:scale>
          <a:sx n="118" d="100"/>
          <a:sy n="118" d="100"/>
        </p:scale>
        <p:origin x="256" y="2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56334-0785-A74B-A1C3-FE0DF50898A8}" type="datetimeFigureOut">
              <a:rPr lang="en-US" smtClean="0"/>
              <a:t>12/10/22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6F096-BB58-9948-9F68-58C42E783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1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750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586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0317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75bfb054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75bfb054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75bfb054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e75bfb054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8740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75bfb0544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75bfb0544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02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0803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528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5bfb0544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5bfb0544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549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883405" y="2069500"/>
            <a:ext cx="53576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883400" y="5058767"/>
            <a:ext cx="5357600" cy="6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0935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92505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0358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129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50967" y="1650079"/>
            <a:ext cx="10290000" cy="44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8896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95728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783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5885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3766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58271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879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650079"/>
            <a:ext cx="10290000" cy="4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735700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4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microsoft.com/office/2007/relationships/hdphoto" Target="../media/hdphoto5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microsoft.com/office/2007/relationships/hdphoto" Target="../media/hdphoto6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microsoft.com/office/2007/relationships/hdphoto" Target="../media/hdphoto4.wdp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microsoft.com/office/2007/relationships/hdphoto" Target="../media/hdphoto4.wdp"/><Relationship Id="rId5" Type="http://schemas.openxmlformats.org/officeDocument/2006/relationships/image" Target="../media/image4.png"/><Relationship Id="rId4" Type="http://schemas.microsoft.com/office/2007/relationships/hdphoto" Target="../media/hdphoto3.wdp"/><Relationship Id="rId9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7"/>
          <p:cNvSpPr txBox="1">
            <a:spLocks noGrp="1"/>
          </p:cNvSpPr>
          <p:nvPr>
            <p:ph type="ctrTitle"/>
          </p:nvPr>
        </p:nvSpPr>
        <p:spPr>
          <a:xfrm>
            <a:off x="3689463" y="1492332"/>
            <a:ext cx="8290663" cy="2736800"/>
          </a:xfrm>
        </p:spPr>
        <p:txBody>
          <a:bodyPr/>
          <a:lstStyle/>
          <a:p>
            <a:pPr lvl="0" algn="ctr"/>
            <a:r>
              <a:rPr lang="en-US" sz="7200" dirty="0"/>
              <a:t>FIFA Player Analysis</a:t>
            </a:r>
            <a:br>
              <a:rPr lang="en-US" sz="7200" dirty="0"/>
            </a:br>
            <a:r>
              <a:rPr lang="en-US" sz="7200" dirty="0"/>
              <a:t>&amp; Value Prediction</a:t>
            </a:r>
          </a:p>
        </p:txBody>
      </p:sp>
      <p:sp>
        <p:nvSpPr>
          <p:cNvPr id="61" name="Google Shape;61;p17"/>
          <p:cNvSpPr txBox="1">
            <a:spLocks noGrp="1"/>
          </p:cNvSpPr>
          <p:nvPr>
            <p:ph type="subTitle" idx="1"/>
          </p:nvPr>
        </p:nvSpPr>
        <p:spPr>
          <a:xfrm>
            <a:off x="6015098" y="5173697"/>
            <a:ext cx="5357600" cy="679600"/>
          </a:xfrm>
        </p:spPr>
        <p:txBody>
          <a:bodyPr/>
          <a:lstStyle/>
          <a:p>
            <a:pPr lvl="0"/>
            <a:r>
              <a:rPr lang="en-US" dirty="0"/>
              <a:t>Rumi A. Allbert</a:t>
            </a:r>
          </a:p>
        </p:txBody>
      </p:sp>
      <p:grpSp>
        <p:nvGrpSpPr>
          <p:cNvPr id="62" name="Google Shape;62;p17"/>
          <p:cNvGrpSpPr/>
          <p:nvPr/>
        </p:nvGrpSpPr>
        <p:grpSpPr>
          <a:xfrm>
            <a:off x="178003" y="1148124"/>
            <a:ext cx="4835173" cy="4561753"/>
            <a:chOff x="484550" y="539500"/>
            <a:chExt cx="4312967" cy="4069077"/>
          </a:xfrm>
        </p:grpSpPr>
        <p:sp>
          <p:nvSpPr>
            <p:cNvPr id="63" name="Google Shape;63;p17"/>
            <p:cNvSpPr/>
            <p:nvPr/>
          </p:nvSpPr>
          <p:spPr>
            <a:xfrm>
              <a:off x="484550" y="4408175"/>
              <a:ext cx="2005200" cy="200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4" name="Google Shape;64;p17"/>
            <p:cNvGrpSpPr/>
            <p:nvPr/>
          </p:nvGrpSpPr>
          <p:grpSpPr>
            <a:xfrm>
              <a:off x="713225" y="539500"/>
              <a:ext cx="4084292" cy="4069077"/>
              <a:chOff x="713225" y="539500"/>
              <a:chExt cx="4084292" cy="4069077"/>
            </a:xfrm>
          </p:grpSpPr>
          <p:sp>
            <p:nvSpPr>
              <p:cNvPr id="65" name="Google Shape;65;p17"/>
              <p:cNvSpPr/>
              <p:nvPr/>
            </p:nvSpPr>
            <p:spPr>
              <a:xfrm>
                <a:off x="880148" y="3561057"/>
                <a:ext cx="531677" cy="531677"/>
              </a:xfrm>
              <a:custGeom>
                <a:avLst/>
                <a:gdLst/>
                <a:ahLst/>
                <a:cxnLst/>
                <a:rect l="l" t="t" r="r" b="b"/>
                <a:pathLst>
                  <a:path w="12154" h="12154" extrusionOk="0">
                    <a:moveTo>
                      <a:pt x="6078" y="1"/>
                    </a:moveTo>
                    <a:cubicBezTo>
                      <a:pt x="5290" y="1"/>
                      <a:pt x="4519" y="154"/>
                      <a:pt x="3818" y="446"/>
                    </a:cubicBezTo>
                    <a:cubicBezTo>
                      <a:pt x="2997" y="771"/>
                      <a:pt x="2244" y="1284"/>
                      <a:pt x="1644" y="1934"/>
                    </a:cubicBezTo>
                    <a:cubicBezTo>
                      <a:pt x="635" y="3013"/>
                      <a:pt x="1" y="4468"/>
                      <a:pt x="1" y="6077"/>
                    </a:cubicBezTo>
                    <a:cubicBezTo>
                      <a:pt x="1" y="6179"/>
                      <a:pt x="19" y="6282"/>
                      <a:pt x="19" y="6403"/>
                    </a:cubicBezTo>
                    <a:cubicBezTo>
                      <a:pt x="69" y="7327"/>
                      <a:pt x="327" y="8199"/>
                      <a:pt x="737" y="8970"/>
                    </a:cubicBezTo>
                    <a:cubicBezTo>
                      <a:pt x="1507" y="10390"/>
                      <a:pt x="2842" y="11485"/>
                      <a:pt x="4435" y="11930"/>
                    </a:cubicBezTo>
                    <a:cubicBezTo>
                      <a:pt x="4965" y="12067"/>
                      <a:pt x="5512" y="12154"/>
                      <a:pt x="6078" y="12154"/>
                    </a:cubicBezTo>
                    <a:cubicBezTo>
                      <a:pt x="6489" y="12154"/>
                      <a:pt x="6882" y="12119"/>
                      <a:pt x="7258" y="12033"/>
                    </a:cubicBezTo>
                    <a:cubicBezTo>
                      <a:pt x="8885" y="11725"/>
                      <a:pt x="10288" y="10750"/>
                      <a:pt x="11161" y="9415"/>
                    </a:cubicBezTo>
                    <a:cubicBezTo>
                      <a:pt x="11692" y="8628"/>
                      <a:pt x="12016" y="7703"/>
                      <a:pt x="12119" y="6727"/>
                    </a:cubicBezTo>
                    <a:lnTo>
                      <a:pt x="12119" y="6711"/>
                    </a:lnTo>
                    <a:cubicBezTo>
                      <a:pt x="12153" y="6505"/>
                      <a:pt x="12153" y="6300"/>
                      <a:pt x="12153" y="6077"/>
                    </a:cubicBezTo>
                    <a:cubicBezTo>
                      <a:pt x="12153" y="4605"/>
                      <a:pt x="11640" y="3253"/>
                      <a:pt x="10750" y="2208"/>
                    </a:cubicBezTo>
                    <a:cubicBezTo>
                      <a:pt x="10168" y="1507"/>
                      <a:pt x="9433" y="925"/>
                      <a:pt x="8593" y="549"/>
                    </a:cubicBezTo>
                    <a:cubicBezTo>
                      <a:pt x="7840" y="206"/>
                      <a:pt x="6984" y="1"/>
                      <a:pt x="6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17"/>
              <p:cNvSpPr/>
              <p:nvPr/>
            </p:nvSpPr>
            <p:spPr>
              <a:xfrm>
                <a:off x="880148" y="3561057"/>
                <a:ext cx="531677" cy="526427"/>
              </a:xfrm>
              <a:custGeom>
                <a:avLst/>
                <a:gdLst/>
                <a:ahLst/>
                <a:cxnLst/>
                <a:rect l="l" t="t" r="r" b="b"/>
                <a:pathLst>
                  <a:path w="12154" h="12034" extrusionOk="0">
                    <a:moveTo>
                      <a:pt x="6078" y="1"/>
                    </a:moveTo>
                    <a:cubicBezTo>
                      <a:pt x="5290" y="1"/>
                      <a:pt x="4519" y="154"/>
                      <a:pt x="3818" y="446"/>
                    </a:cubicBezTo>
                    <a:lnTo>
                      <a:pt x="3784" y="583"/>
                    </a:lnTo>
                    <a:lnTo>
                      <a:pt x="6094" y="2260"/>
                    </a:lnTo>
                    <a:lnTo>
                      <a:pt x="6026" y="3390"/>
                    </a:lnTo>
                    <a:lnTo>
                      <a:pt x="3732" y="5050"/>
                    </a:lnTo>
                    <a:lnTo>
                      <a:pt x="2534" y="4639"/>
                    </a:lnTo>
                    <a:lnTo>
                      <a:pt x="1644" y="1934"/>
                    </a:lnTo>
                    <a:cubicBezTo>
                      <a:pt x="635" y="3013"/>
                      <a:pt x="1" y="4468"/>
                      <a:pt x="1" y="6077"/>
                    </a:cubicBezTo>
                    <a:cubicBezTo>
                      <a:pt x="1" y="6179"/>
                      <a:pt x="19" y="6282"/>
                      <a:pt x="19" y="6403"/>
                    </a:cubicBezTo>
                    <a:lnTo>
                      <a:pt x="156" y="6487"/>
                    </a:lnTo>
                    <a:lnTo>
                      <a:pt x="2500" y="4794"/>
                    </a:lnTo>
                    <a:lnTo>
                      <a:pt x="3698" y="5204"/>
                    </a:lnTo>
                    <a:lnTo>
                      <a:pt x="4537" y="7772"/>
                    </a:lnTo>
                    <a:lnTo>
                      <a:pt x="3732" y="8936"/>
                    </a:lnTo>
                    <a:lnTo>
                      <a:pt x="737" y="8936"/>
                    </a:lnTo>
                    <a:lnTo>
                      <a:pt x="737" y="8970"/>
                    </a:lnTo>
                    <a:cubicBezTo>
                      <a:pt x="1507" y="10390"/>
                      <a:pt x="2842" y="11485"/>
                      <a:pt x="4435" y="11930"/>
                    </a:cubicBezTo>
                    <a:lnTo>
                      <a:pt x="4656" y="11777"/>
                    </a:lnTo>
                    <a:lnTo>
                      <a:pt x="3784" y="9107"/>
                    </a:lnTo>
                    <a:lnTo>
                      <a:pt x="4588" y="7943"/>
                    </a:lnTo>
                    <a:lnTo>
                      <a:pt x="7481" y="7943"/>
                    </a:lnTo>
                    <a:lnTo>
                      <a:pt x="7498" y="7977"/>
                    </a:lnTo>
                    <a:lnTo>
                      <a:pt x="8011" y="9158"/>
                    </a:lnTo>
                    <a:lnTo>
                      <a:pt x="8045" y="9226"/>
                    </a:lnTo>
                    <a:lnTo>
                      <a:pt x="7155" y="11965"/>
                    </a:lnTo>
                    <a:lnTo>
                      <a:pt x="7258" y="12033"/>
                    </a:lnTo>
                    <a:cubicBezTo>
                      <a:pt x="8885" y="11725"/>
                      <a:pt x="10288" y="10750"/>
                      <a:pt x="11161" y="9415"/>
                    </a:cubicBezTo>
                    <a:lnTo>
                      <a:pt x="11058" y="9123"/>
                    </a:lnTo>
                    <a:lnTo>
                      <a:pt x="8166" y="9123"/>
                    </a:lnTo>
                    <a:lnTo>
                      <a:pt x="8148" y="9089"/>
                    </a:lnTo>
                    <a:lnTo>
                      <a:pt x="7635" y="7909"/>
                    </a:lnTo>
                    <a:lnTo>
                      <a:pt x="7600" y="7840"/>
                    </a:lnTo>
                    <a:lnTo>
                      <a:pt x="8474" y="5170"/>
                    </a:lnTo>
                    <a:lnTo>
                      <a:pt x="9723" y="5136"/>
                    </a:lnTo>
                    <a:lnTo>
                      <a:pt x="12016" y="6795"/>
                    </a:lnTo>
                    <a:lnTo>
                      <a:pt x="12119" y="6727"/>
                    </a:lnTo>
                    <a:lnTo>
                      <a:pt x="12119" y="6711"/>
                    </a:lnTo>
                    <a:cubicBezTo>
                      <a:pt x="12153" y="6505"/>
                      <a:pt x="12153" y="6300"/>
                      <a:pt x="12153" y="6077"/>
                    </a:cubicBezTo>
                    <a:cubicBezTo>
                      <a:pt x="12153" y="4605"/>
                      <a:pt x="11640" y="3253"/>
                      <a:pt x="10750" y="2208"/>
                    </a:cubicBezTo>
                    <a:lnTo>
                      <a:pt x="10528" y="2208"/>
                    </a:lnTo>
                    <a:lnTo>
                      <a:pt x="9620" y="4981"/>
                    </a:lnTo>
                    <a:lnTo>
                      <a:pt x="8371" y="5015"/>
                    </a:lnTo>
                    <a:lnTo>
                      <a:pt x="6180" y="3424"/>
                    </a:lnTo>
                    <a:lnTo>
                      <a:pt x="6249" y="2295"/>
                    </a:lnTo>
                    <a:lnTo>
                      <a:pt x="8611" y="583"/>
                    </a:lnTo>
                    <a:lnTo>
                      <a:pt x="8593" y="549"/>
                    </a:lnTo>
                    <a:cubicBezTo>
                      <a:pt x="7840" y="206"/>
                      <a:pt x="6984" y="1"/>
                      <a:pt x="60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7"/>
              <p:cNvSpPr/>
              <p:nvPr/>
            </p:nvSpPr>
            <p:spPr>
              <a:xfrm>
                <a:off x="1432010" y="2508378"/>
                <a:ext cx="655956" cy="585527"/>
              </a:xfrm>
              <a:custGeom>
                <a:avLst/>
                <a:gdLst/>
                <a:ahLst/>
                <a:cxnLst/>
                <a:rect l="l" t="t" r="r" b="b"/>
                <a:pathLst>
                  <a:path w="14995" h="13385" extrusionOk="0">
                    <a:moveTo>
                      <a:pt x="5631" y="0"/>
                    </a:moveTo>
                    <a:cubicBezTo>
                      <a:pt x="5631" y="0"/>
                      <a:pt x="0" y="8011"/>
                      <a:pt x="4074" y="12033"/>
                    </a:cubicBezTo>
                    <a:cubicBezTo>
                      <a:pt x="5059" y="13013"/>
                      <a:pt x="6206" y="13385"/>
                      <a:pt x="7379" y="13385"/>
                    </a:cubicBezTo>
                    <a:cubicBezTo>
                      <a:pt x="11036" y="13385"/>
                      <a:pt x="14942" y="9773"/>
                      <a:pt x="14942" y="9773"/>
                    </a:cubicBezTo>
                    <a:lnTo>
                      <a:pt x="14994" y="6676"/>
                    </a:lnTo>
                    <a:lnTo>
                      <a:pt x="11519" y="1849"/>
                    </a:lnTo>
                    <a:lnTo>
                      <a:pt x="56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17"/>
              <p:cNvSpPr/>
              <p:nvPr/>
            </p:nvSpPr>
            <p:spPr>
              <a:xfrm>
                <a:off x="1410269" y="2878970"/>
                <a:ext cx="1294677" cy="1371362"/>
              </a:xfrm>
              <a:custGeom>
                <a:avLst/>
                <a:gdLst/>
                <a:ahLst/>
                <a:cxnLst/>
                <a:rect l="l" t="t" r="r" b="b"/>
                <a:pathLst>
                  <a:path w="29596" h="31349" extrusionOk="0">
                    <a:moveTo>
                      <a:pt x="17835" y="0"/>
                    </a:moveTo>
                    <a:lnTo>
                      <a:pt x="11109" y="11434"/>
                    </a:lnTo>
                    <a:cubicBezTo>
                      <a:pt x="10270" y="11811"/>
                      <a:pt x="9569" y="12273"/>
                      <a:pt x="8969" y="12803"/>
                    </a:cubicBezTo>
                    <a:cubicBezTo>
                      <a:pt x="5735" y="15628"/>
                      <a:pt x="5546" y="20250"/>
                      <a:pt x="4331" y="22560"/>
                    </a:cubicBezTo>
                    <a:cubicBezTo>
                      <a:pt x="2944" y="25161"/>
                      <a:pt x="0" y="29116"/>
                      <a:pt x="0" y="29116"/>
                    </a:cubicBezTo>
                    <a:cubicBezTo>
                      <a:pt x="678" y="31033"/>
                      <a:pt x="1833" y="31349"/>
                      <a:pt x="2520" y="31349"/>
                    </a:cubicBezTo>
                    <a:cubicBezTo>
                      <a:pt x="2857" y="31349"/>
                      <a:pt x="3081" y="31273"/>
                      <a:pt x="3081" y="31273"/>
                    </a:cubicBezTo>
                    <a:cubicBezTo>
                      <a:pt x="7394" y="29013"/>
                      <a:pt x="14172" y="22799"/>
                      <a:pt x="19787" y="17219"/>
                    </a:cubicBezTo>
                    <a:cubicBezTo>
                      <a:pt x="25230" y="11811"/>
                      <a:pt x="29595" y="7018"/>
                      <a:pt x="29595" y="7018"/>
                    </a:cubicBezTo>
                    <a:lnTo>
                      <a:pt x="27028" y="1764"/>
                    </a:lnTo>
                    <a:lnTo>
                      <a:pt x="178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17"/>
              <p:cNvSpPr/>
              <p:nvPr/>
            </p:nvSpPr>
            <p:spPr>
              <a:xfrm>
                <a:off x="1286739" y="4137592"/>
                <a:ext cx="358665" cy="419340"/>
              </a:xfrm>
              <a:custGeom>
                <a:avLst/>
                <a:gdLst/>
                <a:ahLst/>
                <a:cxnLst/>
                <a:rect l="l" t="t" r="r" b="b"/>
                <a:pathLst>
                  <a:path w="8199" h="9586" extrusionOk="0">
                    <a:moveTo>
                      <a:pt x="3064" y="1"/>
                    </a:moveTo>
                    <a:lnTo>
                      <a:pt x="1781" y="1455"/>
                    </a:lnTo>
                    <a:lnTo>
                      <a:pt x="1" y="3440"/>
                    </a:lnTo>
                    <a:lnTo>
                      <a:pt x="7788" y="9586"/>
                    </a:lnTo>
                    <a:cubicBezTo>
                      <a:pt x="8080" y="8918"/>
                      <a:pt x="8199" y="8216"/>
                      <a:pt x="8164" y="7514"/>
                    </a:cubicBezTo>
                    <a:cubicBezTo>
                      <a:pt x="8148" y="7258"/>
                      <a:pt x="8130" y="7018"/>
                      <a:pt x="8080" y="6795"/>
                    </a:cubicBezTo>
                    <a:cubicBezTo>
                      <a:pt x="8011" y="6487"/>
                      <a:pt x="7908" y="6197"/>
                      <a:pt x="7788" y="5905"/>
                    </a:cubicBezTo>
                    <a:cubicBezTo>
                      <a:pt x="7703" y="5717"/>
                      <a:pt x="7600" y="5528"/>
                      <a:pt x="7480" y="5341"/>
                    </a:cubicBezTo>
                    <a:cubicBezTo>
                      <a:pt x="7361" y="5135"/>
                      <a:pt x="7206" y="4930"/>
                      <a:pt x="7053" y="4741"/>
                    </a:cubicBezTo>
                    <a:cubicBezTo>
                      <a:pt x="7001" y="4673"/>
                      <a:pt x="6932" y="4604"/>
                      <a:pt x="6881" y="4536"/>
                    </a:cubicBezTo>
                    <a:cubicBezTo>
                      <a:pt x="6556" y="4177"/>
                      <a:pt x="6316" y="3766"/>
                      <a:pt x="6163" y="3321"/>
                    </a:cubicBezTo>
                    <a:cubicBezTo>
                      <a:pt x="6076" y="3116"/>
                      <a:pt x="6042" y="2876"/>
                      <a:pt x="6008" y="2653"/>
                    </a:cubicBezTo>
                    <a:lnTo>
                      <a:pt x="5974" y="2276"/>
                    </a:lnTo>
                    <a:lnTo>
                      <a:pt x="30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17"/>
              <p:cNvSpPr/>
              <p:nvPr/>
            </p:nvSpPr>
            <p:spPr>
              <a:xfrm>
                <a:off x="1286739" y="4201194"/>
                <a:ext cx="144533" cy="173755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972" extrusionOk="0">
                    <a:moveTo>
                      <a:pt x="1781" y="1"/>
                    </a:moveTo>
                    <a:lnTo>
                      <a:pt x="1" y="1986"/>
                    </a:lnTo>
                    <a:lnTo>
                      <a:pt x="2516" y="3972"/>
                    </a:lnTo>
                    <a:cubicBezTo>
                      <a:pt x="3303" y="2671"/>
                      <a:pt x="3013" y="977"/>
                      <a:pt x="1797" y="19"/>
                    </a:cubicBezTo>
                    <a:lnTo>
                      <a:pt x="17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7"/>
              <p:cNvSpPr/>
              <p:nvPr/>
            </p:nvSpPr>
            <p:spPr>
              <a:xfrm>
                <a:off x="1499374" y="4282863"/>
                <a:ext cx="95889" cy="6903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1578" extrusionOk="0">
                    <a:moveTo>
                      <a:pt x="1302" y="0"/>
                    </a:moveTo>
                    <a:lnTo>
                      <a:pt x="720" y="69"/>
                    </a:lnTo>
                    <a:cubicBezTo>
                      <a:pt x="291" y="119"/>
                      <a:pt x="1" y="496"/>
                      <a:pt x="51" y="907"/>
                    </a:cubicBezTo>
                    <a:cubicBezTo>
                      <a:pt x="69" y="1112"/>
                      <a:pt x="172" y="1301"/>
                      <a:pt x="325" y="1420"/>
                    </a:cubicBezTo>
                    <a:cubicBezTo>
                      <a:pt x="461" y="1526"/>
                      <a:pt x="636" y="1578"/>
                      <a:pt x="816" y="1578"/>
                    </a:cubicBezTo>
                    <a:cubicBezTo>
                      <a:pt x="841" y="1578"/>
                      <a:pt x="866" y="1577"/>
                      <a:pt x="891" y="1575"/>
                    </a:cubicBezTo>
                    <a:lnTo>
                      <a:pt x="2192" y="1420"/>
                    </a:lnTo>
                    <a:cubicBezTo>
                      <a:pt x="2140" y="1352"/>
                      <a:pt x="2071" y="1283"/>
                      <a:pt x="2020" y="1215"/>
                    </a:cubicBezTo>
                    <a:cubicBezTo>
                      <a:pt x="1695" y="856"/>
                      <a:pt x="1455" y="445"/>
                      <a:pt x="1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17"/>
              <p:cNvSpPr/>
              <p:nvPr/>
            </p:nvSpPr>
            <p:spPr>
              <a:xfrm>
                <a:off x="1510572" y="4371180"/>
                <a:ext cx="129616" cy="74323"/>
              </a:xfrm>
              <a:custGeom>
                <a:avLst/>
                <a:gdLst/>
                <a:ahLst/>
                <a:cxnLst/>
                <a:rect l="l" t="t" r="r" b="b"/>
                <a:pathLst>
                  <a:path w="2963" h="1699" extrusionOk="0">
                    <a:moveTo>
                      <a:pt x="2363" y="1"/>
                    </a:moveTo>
                    <a:lnTo>
                      <a:pt x="703" y="188"/>
                    </a:lnTo>
                    <a:cubicBezTo>
                      <a:pt x="292" y="241"/>
                      <a:pt x="1" y="617"/>
                      <a:pt x="35" y="1028"/>
                    </a:cubicBezTo>
                    <a:cubicBezTo>
                      <a:pt x="69" y="1233"/>
                      <a:pt x="172" y="1421"/>
                      <a:pt x="327" y="1541"/>
                    </a:cubicBezTo>
                    <a:cubicBezTo>
                      <a:pt x="460" y="1645"/>
                      <a:pt x="621" y="1698"/>
                      <a:pt x="796" y="1698"/>
                    </a:cubicBezTo>
                    <a:cubicBezTo>
                      <a:pt x="822" y="1698"/>
                      <a:pt x="848" y="1697"/>
                      <a:pt x="874" y="1695"/>
                    </a:cubicBezTo>
                    <a:lnTo>
                      <a:pt x="2963" y="1455"/>
                    </a:lnTo>
                    <a:cubicBezTo>
                      <a:pt x="2894" y="1147"/>
                      <a:pt x="2791" y="857"/>
                      <a:pt x="2671" y="565"/>
                    </a:cubicBezTo>
                    <a:cubicBezTo>
                      <a:pt x="2586" y="377"/>
                      <a:pt x="2483" y="188"/>
                      <a:pt x="2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17"/>
              <p:cNvSpPr/>
              <p:nvPr/>
            </p:nvSpPr>
            <p:spPr>
              <a:xfrm>
                <a:off x="1259006" y="4288068"/>
                <a:ext cx="368420" cy="304815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6968" extrusionOk="0">
                    <a:moveTo>
                      <a:pt x="635" y="0"/>
                    </a:moveTo>
                    <a:lnTo>
                      <a:pt x="1" y="822"/>
                    </a:lnTo>
                    <a:lnTo>
                      <a:pt x="7771" y="6967"/>
                    </a:lnTo>
                    <a:lnTo>
                      <a:pt x="8422" y="6146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17"/>
              <p:cNvSpPr/>
              <p:nvPr/>
            </p:nvSpPr>
            <p:spPr>
              <a:xfrm>
                <a:off x="1533056" y="4546415"/>
                <a:ext cx="65924" cy="62162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421" extrusionOk="0">
                    <a:moveTo>
                      <a:pt x="171" y="0"/>
                    </a:moveTo>
                    <a:lnTo>
                      <a:pt x="0" y="804"/>
                    </a:lnTo>
                    <a:lnTo>
                      <a:pt x="771" y="1420"/>
                    </a:lnTo>
                    <a:lnTo>
                      <a:pt x="1506" y="1061"/>
                    </a:lnTo>
                    <a:lnTo>
                      <a:pt x="1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17"/>
              <p:cNvSpPr/>
              <p:nvPr/>
            </p:nvSpPr>
            <p:spPr>
              <a:xfrm>
                <a:off x="1402745" y="4443094"/>
                <a:ext cx="65967" cy="62162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21" extrusionOk="0">
                    <a:moveTo>
                      <a:pt x="172" y="0"/>
                    </a:moveTo>
                    <a:lnTo>
                      <a:pt x="1" y="822"/>
                    </a:lnTo>
                    <a:lnTo>
                      <a:pt x="772" y="1420"/>
                    </a:lnTo>
                    <a:lnTo>
                      <a:pt x="1507" y="1061"/>
                    </a:lnTo>
                    <a:lnTo>
                      <a:pt x="1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17"/>
              <p:cNvSpPr/>
              <p:nvPr/>
            </p:nvSpPr>
            <p:spPr>
              <a:xfrm>
                <a:off x="1272479" y="4340472"/>
                <a:ext cx="65924" cy="61418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404" extrusionOk="0">
                    <a:moveTo>
                      <a:pt x="172" y="0"/>
                    </a:moveTo>
                    <a:lnTo>
                      <a:pt x="1" y="806"/>
                    </a:lnTo>
                    <a:lnTo>
                      <a:pt x="772" y="1404"/>
                    </a:lnTo>
                    <a:lnTo>
                      <a:pt x="1507" y="1045"/>
                    </a:lnTo>
                    <a:lnTo>
                      <a:pt x="1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17"/>
              <p:cNvSpPr/>
              <p:nvPr/>
            </p:nvSpPr>
            <p:spPr>
              <a:xfrm>
                <a:off x="1410269" y="3439014"/>
                <a:ext cx="865582" cy="811295"/>
              </a:xfrm>
              <a:custGeom>
                <a:avLst/>
                <a:gdLst/>
                <a:ahLst/>
                <a:cxnLst/>
                <a:rect l="l" t="t" r="r" b="b"/>
                <a:pathLst>
                  <a:path w="19787" h="18546" extrusionOk="0">
                    <a:moveTo>
                      <a:pt x="8969" y="0"/>
                    </a:moveTo>
                    <a:cubicBezTo>
                      <a:pt x="5735" y="2825"/>
                      <a:pt x="5546" y="7447"/>
                      <a:pt x="4331" y="9757"/>
                    </a:cubicBezTo>
                    <a:cubicBezTo>
                      <a:pt x="2944" y="12358"/>
                      <a:pt x="0" y="16313"/>
                      <a:pt x="0" y="16313"/>
                    </a:cubicBezTo>
                    <a:cubicBezTo>
                      <a:pt x="678" y="18230"/>
                      <a:pt x="1833" y="18546"/>
                      <a:pt x="2520" y="18546"/>
                    </a:cubicBezTo>
                    <a:cubicBezTo>
                      <a:pt x="2857" y="18546"/>
                      <a:pt x="3081" y="18470"/>
                      <a:pt x="3081" y="18470"/>
                    </a:cubicBezTo>
                    <a:cubicBezTo>
                      <a:pt x="7394" y="16210"/>
                      <a:pt x="14172" y="9996"/>
                      <a:pt x="19787" y="4416"/>
                    </a:cubicBezTo>
                    <a:cubicBezTo>
                      <a:pt x="15046" y="822"/>
                      <a:pt x="11281" y="35"/>
                      <a:pt x="89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17"/>
              <p:cNvSpPr/>
              <p:nvPr/>
            </p:nvSpPr>
            <p:spPr>
              <a:xfrm>
                <a:off x="1744947" y="3439014"/>
                <a:ext cx="530889" cy="250878"/>
              </a:xfrm>
              <a:custGeom>
                <a:avLst/>
                <a:gdLst/>
                <a:ahLst/>
                <a:cxnLst/>
                <a:rect l="l" t="t" r="r" b="b"/>
                <a:pathLst>
                  <a:path w="12136" h="5735" extrusionOk="0">
                    <a:moveTo>
                      <a:pt x="1318" y="0"/>
                    </a:moveTo>
                    <a:cubicBezTo>
                      <a:pt x="805" y="445"/>
                      <a:pt x="377" y="942"/>
                      <a:pt x="1" y="1456"/>
                    </a:cubicBezTo>
                    <a:cubicBezTo>
                      <a:pt x="2260" y="1472"/>
                      <a:pt x="6026" y="2191"/>
                      <a:pt x="10784" y="5735"/>
                    </a:cubicBezTo>
                    <a:cubicBezTo>
                      <a:pt x="11246" y="5290"/>
                      <a:pt x="11691" y="4845"/>
                      <a:pt x="12136" y="4416"/>
                    </a:cubicBezTo>
                    <a:cubicBezTo>
                      <a:pt x="7395" y="822"/>
                      <a:pt x="3630" y="35"/>
                      <a:pt x="13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17"/>
              <p:cNvSpPr/>
              <p:nvPr/>
            </p:nvSpPr>
            <p:spPr>
              <a:xfrm>
                <a:off x="2190425" y="2318183"/>
                <a:ext cx="804208" cy="867857"/>
              </a:xfrm>
              <a:custGeom>
                <a:avLst/>
                <a:gdLst/>
                <a:ahLst/>
                <a:cxnLst/>
                <a:rect l="l" t="t" r="r" b="b"/>
                <a:pathLst>
                  <a:path w="18384" h="19839" extrusionOk="0">
                    <a:moveTo>
                      <a:pt x="6642" y="1"/>
                    </a:moveTo>
                    <a:lnTo>
                      <a:pt x="0" y="12820"/>
                    </a:lnTo>
                    <a:cubicBezTo>
                      <a:pt x="2465" y="17168"/>
                      <a:pt x="6231" y="18811"/>
                      <a:pt x="8832" y="19445"/>
                    </a:cubicBezTo>
                    <a:cubicBezTo>
                      <a:pt x="9277" y="19564"/>
                      <a:pt x="9688" y="19633"/>
                      <a:pt x="10048" y="19685"/>
                    </a:cubicBezTo>
                    <a:cubicBezTo>
                      <a:pt x="10912" y="19826"/>
                      <a:pt x="11519" y="19839"/>
                      <a:pt x="11702" y="19839"/>
                    </a:cubicBezTo>
                    <a:cubicBezTo>
                      <a:pt x="11740" y="19839"/>
                      <a:pt x="11760" y="19838"/>
                      <a:pt x="11760" y="19838"/>
                    </a:cubicBezTo>
                    <a:cubicBezTo>
                      <a:pt x="13061" y="18263"/>
                      <a:pt x="14138" y="16449"/>
                      <a:pt x="15012" y="14635"/>
                    </a:cubicBezTo>
                    <a:cubicBezTo>
                      <a:pt x="15268" y="14121"/>
                      <a:pt x="15508" y="13591"/>
                      <a:pt x="15713" y="13078"/>
                    </a:cubicBezTo>
                    <a:cubicBezTo>
                      <a:pt x="17664" y="8491"/>
                      <a:pt x="18383" y="4280"/>
                      <a:pt x="18383" y="4280"/>
                    </a:cubicBezTo>
                    <a:lnTo>
                      <a:pt x="16792" y="1849"/>
                    </a:lnTo>
                    <a:lnTo>
                      <a:pt x="66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17"/>
              <p:cNvSpPr/>
              <p:nvPr/>
            </p:nvSpPr>
            <p:spPr>
              <a:xfrm>
                <a:off x="1678282" y="2075628"/>
                <a:ext cx="861120" cy="860464"/>
              </a:xfrm>
              <a:custGeom>
                <a:avLst/>
                <a:gdLst/>
                <a:ahLst/>
                <a:cxnLst/>
                <a:rect l="l" t="t" r="r" b="b"/>
                <a:pathLst>
                  <a:path w="19685" h="19670" extrusionOk="0">
                    <a:moveTo>
                      <a:pt x="8627" y="0"/>
                    </a:moveTo>
                    <a:lnTo>
                      <a:pt x="5872" y="3166"/>
                    </a:lnTo>
                    <a:lnTo>
                      <a:pt x="4845" y="4330"/>
                    </a:lnTo>
                    <a:lnTo>
                      <a:pt x="1" y="9876"/>
                    </a:lnTo>
                    <a:cubicBezTo>
                      <a:pt x="190" y="11416"/>
                      <a:pt x="514" y="12700"/>
                      <a:pt x="943" y="13778"/>
                    </a:cubicBezTo>
                    <a:cubicBezTo>
                      <a:pt x="1114" y="14172"/>
                      <a:pt x="1285" y="14549"/>
                      <a:pt x="1456" y="14874"/>
                    </a:cubicBezTo>
                    <a:cubicBezTo>
                      <a:pt x="3031" y="17835"/>
                      <a:pt x="5444" y="18981"/>
                      <a:pt x="7190" y="19410"/>
                    </a:cubicBezTo>
                    <a:cubicBezTo>
                      <a:pt x="8111" y="19640"/>
                      <a:pt x="8841" y="19669"/>
                      <a:pt x="9151" y="19669"/>
                    </a:cubicBezTo>
                    <a:cubicBezTo>
                      <a:pt x="9255" y="19669"/>
                      <a:pt x="9312" y="19666"/>
                      <a:pt x="9312" y="19666"/>
                    </a:cubicBezTo>
                    <a:cubicBezTo>
                      <a:pt x="13283" y="18468"/>
                      <a:pt x="19685" y="8593"/>
                      <a:pt x="19685" y="8593"/>
                    </a:cubicBezTo>
                    <a:lnTo>
                      <a:pt x="16416" y="4261"/>
                    </a:lnTo>
                    <a:lnTo>
                      <a:pt x="11400" y="1523"/>
                    </a:lnTo>
                    <a:lnTo>
                      <a:pt x="86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17"/>
              <p:cNvSpPr/>
              <p:nvPr/>
            </p:nvSpPr>
            <p:spPr>
              <a:xfrm>
                <a:off x="1720232" y="2214075"/>
                <a:ext cx="258402" cy="512210"/>
              </a:xfrm>
              <a:custGeom>
                <a:avLst/>
                <a:gdLst/>
                <a:ahLst/>
                <a:cxnLst/>
                <a:rect l="l" t="t" r="r" b="b"/>
                <a:pathLst>
                  <a:path w="5907" h="11709" extrusionOk="0">
                    <a:moveTo>
                      <a:pt x="4913" y="1"/>
                    </a:moveTo>
                    <a:lnTo>
                      <a:pt x="3886" y="1165"/>
                    </a:lnTo>
                    <a:cubicBezTo>
                      <a:pt x="4366" y="4862"/>
                      <a:pt x="2876" y="8406"/>
                      <a:pt x="0" y="10613"/>
                    </a:cubicBezTo>
                    <a:cubicBezTo>
                      <a:pt x="155" y="11007"/>
                      <a:pt x="326" y="11384"/>
                      <a:pt x="497" y="11709"/>
                    </a:cubicBezTo>
                    <a:cubicBezTo>
                      <a:pt x="4126" y="9073"/>
                      <a:pt x="5906" y="4588"/>
                      <a:pt x="49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17"/>
              <p:cNvSpPr/>
              <p:nvPr/>
            </p:nvSpPr>
            <p:spPr>
              <a:xfrm>
                <a:off x="2576763" y="2890212"/>
                <a:ext cx="301053" cy="289067"/>
              </a:xfrm>
              <a:custGeom>
                <a:avLst/>
                <a:gdLst/>
                <a:ahLst/>
                <a:cxnLst/>
                <a:rect l="l" t="t" r="r" b="b"/>
                <a:pathLst>
                  <a:path w="6882" h="6608" extrusionOk="0">
                    <a:moveTo>
                      <a:pt x="6881" y="1"/>
                    </a:moveTo>
                    <a:cubicBezTo>
                      <a:pt x="3766" y="1062"/>
                      <a:pt x="1285" y="3304"/>
                      <a:pt x="0" y="6368"/>
                    </a:cubicBezTo>
                    <a:cubicBezTo>
                      <a:pt x="445" y="6487"/>
                      <a:pt x="856" y="6556"/>
                      <a:pt x="1216" y="6608"/>
                    </a:cubicBezTo>
                    <a:cubicBezTo>
                      <a:pt x="2226" y="4348"/>
                      <a:pt x="3971" y="2585"/>
                      <a:pt x="6180" y="1558"/>
                    </a:cubicBezTo>
                    <a:cubicBezTo>
                      <a:pt x="6436" y="1044"/>
                      <a:pt x="6676" y="514"/>
                      <a:pt x="68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17"/>
              <p:cNvSpPr/>
              <p:nvPr/>
            </p:nvSpPr>
            <p:spPr>
              <a:xfrm>
                <a:off x="786582" y="1406970"/>
                <a:ext cx="1176347" cy="408097"/>
              </a:xfrm>
              <a:custGeom>
                <a:avLst/>
                <a:gdLst/>
                <a:ahLst/>
                <a:cxnLst/>
                <a:rect l="l" t="t" r="r" b="b"/>
                <a:pathLst>
                  <a:path w="26891" h="9329" extrusionOk="0">
                    <a:moveTo>
                      <a:pt x="23843" y="1"/>
                    </a:moveTo>
                    <a:lnTo>
                      <a:pt x="20198" y="1182"/>
                    </a:lnTo>
                    <a:cubicBezTo>
                      <a:pt x="19633" y="1370"/>
                      <a:pt x="19051" y="1490"/>
                      <a:pt x="18469" y="1525"/>
                    </a:cubicBezTo>
                    <a:lnTo>
                      <a:pt x="2192" y="2671"/>
                    </a:lnTo>
                    <a:cubicBezTo>
                      <a:pt x="1062" y="2910"/>
                      <a:pt x="275" y="3921"/>
                      <a:pt x="309" y="5067"/>
                    </a:cubicBezTo>
                    <a:lnTo>
                      <a:pt x="1" y="8182"/>
                    </a:lnTo>
                    <a:cubicBezTo>
                      <a:pt x="1" y="8182"/>
                      <a:pt x="1402" y="9049"/>
                      <a:pt x="2882" y="9049"/>
                    </a:cubicBezTo>
                    <a:cubicBezTo>
                      <a:pt x="3523" y="9049"/>
                      <a:pt x="4178" y="8887"/>
                      <a:pt x="4741" y="8422"/>
                    </a:cubicBezTo>
                    <a:lnTo>
                      <a:pt x="16586" y="9295"/>
                    </a:lnTo>
                    <a:cubicBezTo>
                      <a:pt x="16987" y="9317"/>
                      <a:pt x="17387" y="9328"/>
                      <a:pt x="17787" y="9328"/>
                    </a:cubicBezTo>
                    <a:cubicBezTo>
                      <a:pt x="19884" y="9328"/>
                      <a:pt x="21968" y="9028"/>
                      <a:pt x="23980" y="8440"/>
                    </a:cubicBezTo>
                    <a:lnTo>
                      <a:pt x="26890" y="7566"/>
                    </a:lnTo>
                    <a:lnTo>
                      <a:pt x="238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17"/>
              <p:cNvSpPr/>
              <p:nvPr/>
            </p:nvSpPr>
            <p:spPr>
              <a:xfrm>
                <a:off x="762655" y="1524945"/>
                <a:ext cx="200702" cy="82853"/>
              </a:xfrm>
              <a:custGeom>
                <a:avLst/>
                <a:gdLst/>
                <a:ahLst/>
                <a:cxnLst/>
                <a:rect l="l" t="t" r="r" b="b"/>
                <a:pathLst>
                  <a:path w="4588" h="1894" extrusionOk="0">
                    <a:moveTo>
                      <a:pt x="1044" y="0"/>
                    </a:moveTo>
                    <a:cubicBezTo>
                      <a:pt x="898" y="0"/>
                      <a:pt x="754" y="16"/>
                      <a:pt x="616" y="60"/>
                    </a:cubicBezTo>
                    <a:cubicBezTo>
                      <a:pt x="290" y="179"/>
                      <a:pt x="0" y="453"/>
                      <a:pt x="0" y="813"/>
                    </a:cubicBezTo>
                    <a:cubicBezTo>
                      <a:pt x="0" y="1087"/>
                      <a:pt x="188" y="1343"/>
                      <a:pt x="427" y="1498"/>
                    </a:cubicBezTo>
                    <a:cubicBezTo>
                      <a:pt x="667" y="1635"/>
                      <a:pt x="959" y="1703"/>
                      <a:pt x="1233" y="1737"/>
                    </a:cubicBezTo>
                    <a:cubicBezTo>
                      <a:pt x="1857" y="1839"/>
                      <a:pt x="2491" y="1894"/>
                      <a:pt x="3121" y="1894"/>
                    </a:cubicBezTo>
                    <a:cubicBezTo>
                      <a:pt x="3337" y="1894"/>
                      <a:pt x="3552" y="1887"/>
                      <a:pt x="3766" y="1874"/>
                    </a:cubicBezTo>
                    <a:cubicBezTo>
                      <a:pt x="3937" y="1874"/>
                      <a:pt x="4125" y="1857"/>
                      <a:pt x="4279" y="1772"/>
                    </a:cubicBezTo>
                    <a:cubicBezTo>
                      <a:pt x="4450" y="1703"/>
                      <a:pt x="4570" y="1548"/>
                      <a:pt x="4587" y="1361"/>
                    </a:cubicBezTo>
                    <a:cubicBezTo>
                      <a:pt x="4587" y="1087"/>
                      <a:pt x="4296" y="898"/>
                      <a:pt x="4040" y="795"/>
                    </a:cubicBezTo>
                    <a:cubicBezTo>
                      <a:pt x="3269" y="453"/>
                      <a:pt x="2465" y="213"/>
                      <a:pt x="1643" y="60"/>
                    </a:cubicBezTo>
                    <a:cubicBezTo>
                      <a:pt x="1446" y="30"/>
                      <a:pt x="1243" y="0"/>
                      <a:pt x="10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17"/>
              <p:cNvSpPr/>
              <p:nvPr/>
            </p:nvSpPr>
            <p:spPr>
              <a:xfrm>
                <a:off x="741658" y="1584611"/>
                <a:ext cx="201446" cy="83072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1899" extrusionOk="0">
                    <a:moveTo>
                      <a:pt x="1090" y="0"/>
                    </a:moveTo>
                    <a:cubicBezTo>
                      <a:pt x="934" y="0"/>
                      <a:pt x="781" y="19"/>
                      <a:pt x="634" y="65"/>
                    </a:cubicBezTo>
                    <a:cubicBezTo>
                      <a:pt x="309" y="168"/>
                      <a:pt x="17" y="458"/>
                      <a:pt x="17" y="801"/>
                    </a:cubicBezTo>
                    <a:cubicBezTo>
                      <a:pt x="1" y="1092"/>
                      <a:pt x="206" y="1332"/>
                      <a:pt x="446" y="1485"/>
                    </a:cubicBezTo>
                    <a:cubicBezTo>
                      <a:pt x="686" y="1640"/>
                      <a:pt x="959" y="1691"/>
                      <a:pt x="1233" y="1743"/>
                    </a:cubicBezTo>
                    <a:cubicBezTo>
                      <a:pt x="1858" y="1845"/>
                      <a:pt x="2492" y="1899"/>
                      <a:pt x="3129" y="1899"/>
                    </a:cubicBezTo>
                    <a:cubicBezTo>
                      <a:pt x="3347" y="1899"/>
                      <a:pt x="3565" y="1893"/>
                      <a:pt x="3783" y="1880"/>
                    </a:cubicBezTo>
                    <a:cubicBezTo>
                      <a:pt x="3954" y="1862"/>
                      <a:pt x="4143" y="1845"/>
                      <a:pt x="4296" y="1777"/>
                    </a:cubicBezTo>
                    <a:cubicBezTo>
                      <a:pt x="4451" y="1691"/>
                      <a:pt x="4588" y="1537"/>
                      <a:pt x="4588" y="1366"/>
                    </a:cubicBezTo>
                    <a:cubicBezTo>
                      <a:pt x="4605" y="1092"/>
                      <a:pt x="4314" y="903"/>
                      <a:pt x="4057" y="784"/>
                    </a:cubicBezTo>
                    <a:cubicBezTo>
                      <a:pt x="3287" y="458"/>
                      <a:pt x="2482" y="202"/>
                      <a:pt x="1661" y="65"/>
                    </a:cubicBezTo>
                    <a:cubicBezTo>
                      <a:pt x="1473" y="28"/>
                      <a:pt x="1280" y="0"/>
                      <a:pt x="10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17"/>
              <p:cNvSpPr/>
              <p:nvPr/>
            </p:nvSpPr>
            <p:spPr>
              <a:xfrm>
                <a:off x="741658" y="1643970"/>
                <a:ext cx="201446" cy="82853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1894" extrusionOk="0">
                    <a:moveTo>
                      <a:pt x="1059" y="1"/>
                    </a:moveTo>
                    <a:cubicBezTo>
                      <a:pt x="914" y="1"/>
                      <a:pt x="771" y="17"/>
                      <a:pt x="634" y="60"/>
                    </a:cubicBezTo>
                    <a:cubicBezTo>
                      <a:pt x="309" y="180"/>
                      <a:pt x="17" y="471"/>
                      <a:pt x="17" y="813"/>
                    </a:cubicBezTo>
                    <a:cubicBezTo>
                      <a:pt x="1" y="1087"/>
                      <a:pt x="206" y="1344"/>
                      <a:pt x="446" y="1498"/>
                    </a:cubicBezTo>
                    <a:cubicBezTo>
                      <a:pt x="686" y="1634"/>
                      <a:pt x="959" y="1703"/>
                      <a:pt x="1233" y="1737"/>
                    </a:cubicBezTo>
                    <a:cubicBezTo>
                      <a:pt x="1857" y="1839"/>
                      <a:pt x="2490" y="1894"/>
                      <a:pt x="3126" y="1894"/>
                    </a:cubicBezTo>
                    <a:cubicBezTo>
                      <a:pt x="3345" y="1894"/>
                      <a:pt x="3564" y="1887"/>
                      <a:pt x="3783" y="1874"/>
                    </a:cubicBezTo>
                    <a:cubicBezTo>
                      <a:pt x="3954" y="1874"/>
                      <a:pt x="4143" y="1858"/>
                      <a:pt x="4296" y="1771"/>
                    </a:cubicBezTo>
                    <a:cubicBezTo>
                      <a:pt x="4451" y="1703"/>
                      <a:pt x="4588" y="1550"/>
                      <a:pt x="4588" y="1361"/>
                    </a:cubicBezTo>
                    <a:cubicBezTo>
                      <a:pt x="4605" y="1087"/>
                      <a:pt x="4314" y="899"/>
                      <a:pt x="4057" y="796"/>
                    </a:cubicBezTo>
                    <a:cubicBezTo>
                      <a:pt x="3287" y="454"/>
                      <a:pt x="2482" y="215"/>
                      <a:pt x="1661" y="60"/>
                    </a:cubicBezTo>
                    <a:cubicBezTo>
                      <a:pt x="1462" y="30"/>
                      <a:pt x="1259" y="1"/>
                      <a:pt x="10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17"/>
              <p:cNvSpPr/>
              <p:nvPr/>
            </p:nvSpPr>
            <p:spPr>
              <a:xfrm>
                <a:off x="741658" y="1703636"/>
                <a:ext cx="201446" cy="83115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1900" extrusionOk="0">
                    <a:moveTo>
                      <a:pt x="1090" y="0"/>
                    </a:moveTo>
                    <a:cubicBezTo>
                      <a:pt x="934" y="0"/>
                      <a:pt x="781" y="19"/>
                      <a:pt x="634" y="65"/>
                    </a:cubicBezTo>
                    <a:cubicBezTo>
                      <a:pt x="309" y="168"/>
                      <a:pt x="17" y="459"/>
                      <a:pt x="17" y="802"/>
                    </a:cubicBezTo>
                    <a:cubicBezTo>
                      <a:pt x="1" y="1092"/>
                      <a:pt x="206" y="1350"/>
                      <a:pt x="446" y="1486"/>
                    </a:cubicBezTo>
                    <a:cubicBezTo>
                      <a:pt x="686" y="1640"/>
                      <a:pt x="959" y="1692"/>
                      <a:pt x="1233" y="1742"/>
                    </a:cubicBezTo>
                    <a:cubicBezTo>
                      <a:pt x="1857" y="1844"/>
                      <a:pt x="2490" y="1899"/>
                      <a:pt x="3126" y="1899"/>
                    </a:cubicBezTo>
                    <a:cubicBezTo>
                      <a:pt x="3345" y="1899"/>
                      <a:pt x="3564" y="1893"/>
                      <a:pt x="3783" y="1879"/>
                    </a:cubicBezTo>
                    <a:cubicBezTo>
                      <a:pt x="3954" y="1863"/>
                      <a:pt x="4143" y="1845"/>
                      <a:pt x="4296" y="1777"/>
                    </a:cubicBezTo>
                    <a:cubicBezTo>
                      <a:pt x="4451" y="1692"/>
                      <a:pt x="4588" y="1537"/>
                      <a:pt x="4588" y="1366"/>
                    </a:cubicBezTo>
                    <a:cubicBezTo>
                      <a:pt x="4605" y="1092"/>
                      <a:pt x="4314" y="904"/>
                      <a:pt x="4057" y="784"/>
                    </a:cubicBezTo>
                    <a:cubicBezTo>
                      <a:pt x="3287" y="459"/>
                      <a:pt x="2482" y="202"/>
                      <a:pt x="1661" y="65"/>
                    </a:cubicBezTo>
                    <a:cubicBezTo>
                      <a:pt x="1473" y="28"/>
                      <a:pt x="1280" y="0"/>
                      <a:pt x="10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17"/>
              <p:cNvSpPr/>
              <p:nvPr/>
            </p:nvSpPr>
            <p:spPr>
              <a:xfrm>
                <a:off x="812784" y="1487151"/>
                <a:ext cx="202189" cy="144577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3305" extrusionOk="0">
                    <a:moveTo>
                      <a:pt x="3086" y="1"/>
                    </a:moveTo>
                    <a:cubicBezTo>
                      <a:pt x="2649" y="1"/>
                      <a:pt x="2175" y="95"/>
                      <a:pt x="1643" y="239"/>
                    </a:cubicBezTo>
                    <a:cubicBezTo>
                      <a:pt x="788" y="530"/>
                      <a:pt x="0" y="2636"/>
                      <a:pt x="600" y="3200"/>
                    </a:cubicBezTo>
                    <a:cubicBezTo>
                      <a:pt x="680" y="3273"/>
                      <a:pt x="766" y="3305"/>
                      <a:pt x="855" y="3305"/>
                    </a:cubicBezTo>
                    <a:cubicBezTo>
                      <a:pt x="1457" y="3305"/>
                      <a:pt x="2209" y="1865"/>
                      <a:pt x="2209" y="1865"/>
                    </a:cubicBezTo>
                    <a:cubicBezTo>
                      <a:pt x="2520" y="1972"/>
                      <a:pt x="2959" y="2100"/>
                      <a:pt x="3349" y="2100"/>
                    </a:cubicBezTo>
                    <a:cubicBezTo>
                      <a:pt x="3581" y="2100"/>
                      <a:pt x="3795" y="2055"/>
                      <a:pt x="3955" y="1933"/>
                    </a:cubicBezTo>
                    <a:cubicBezTo>
                      <a:pt x="4382" y="1609"/>
                      <a:pt x="4622" y="1061"/>
                      <a:pt x="4587" y="530"/>
                    </a:cubicBezTo>
                    <a:cubicBezTo>
                      <a:pt x="4121" y="149"/>
                      <a:pt x="3633" y="1"/>
                      <a:pt x="3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17"/>
              <p:cNvSpPr/>
              <p:nvPr/>
            </p:nvSpPr>
            <p:spPr>
              <a:xfrm>
                <a:off x="4524944" y="631885"/>
                <a:ext cx="239635" cy="87096"/>
              </a:xfrm>
              <a:custGeom>
                <a:avLst/>
                <a:gdLst/>
                <a:ahLst/>
                <a:cxnLst/>
                <a:rect l="l" t="t" r="r" b="b"/>
                <a:pathLst>
                  <a:path w="5478" h="1991" extrusionOk="0">
                    <a:moveTo>
                      <a:pt x="4262" y="0"/>
                    </a:moveTo>
                    <a:cubicBezTo>
                      <a:pt x="2893" y="0"/>
                      <a:pt x="326" y="774"/>
                      <a:pt x="326" y="774"/>
                    </a:cubicBezTo>
                    <a:lnTo>
                      <a:pt x="0" y="1151"/>
                    </a:lnTo>
                    <a:lnTo>
                      <a:pt x="308" y="1990"/>
                    </a:lnTo>
                    <a:cubicBezTo>
                      <a:pt x="308" y="1990"/>
                      <a:pt x="1472" y="1853"/>
                      <a:pt x="1524" y="1853"/>
                    </a:cubicBezTo>
                    <a:cubicBezTo>
                      <a:pt x="1593" y="1853"/>
                      <a:pt x="5477" y="998"/>
                      <a:pt x="5067" y="244"/>
                    </a:cubicBezTo>
                    <a:cubicBezTo>
                      <a:pt x="4969" y="68"/>
                      <a:pt x="4668" y="0"/>
                      <a:pt x="42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17"/>
              <p:cNvSpPr/>
              <p:nvPr/>
            </p:nvSpPr>
            <p:spPr>
              <a:xfrm>
                <a:off x="4531680" y="665743"/>
                <a:ext cx="253152" cy="94402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2158" extrusionOk="0">
                    <a:moveTo>
                      <a:pt x="3064" y="0"/>
                    </a:moveTo>
                    <a:cubicBezTo>
                      <a:pt x="2158" y="0"/>
                      <a:pt x="1" y="703"/>
                      <a:pt x="1" y="703"/>
                    </a:cubicBezTo>
                    <a:lnTo>
                      <a:pt x="446" y="2157"/>
                    </a:lnTo>
                    <a:lnTo>
                      <a:pt x="994" y="2141"/>
                    </a:lnTo>
                    <a:lnTo>
                      <a:pt x="2722" y="1387"/>
                    </a:lnTo>
                    <a:cubicBezTo>
                      <a:pt x="2722" y="1387"/>
                      <a:pt x="4454" y="1880"/>
                      <a:pt x="5263" y="1880"/>
                    </a:cubicBezTo>
                    <a:cubicBezTo>
                      <a:pt x="5487" y="1880"/>
                      <a:pt x="5640" y="1843"/>
                      <a:pt x="5666" y="1746"/>
                    </a:cubicBezTo>
                    <a:cubicBezTo>
                      <a:pt x="5786" y="1301"/>
                      <a:pt x="3988" y="0"/>
                      <a:pt x="30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7"/>
              <p:cNvSpPr/>
              <p:nvPr/>
            </p:nvSpPr>
            <p:spPr>
              <a:xfrm>
                <a:off x="4557882" y="734157"/>
                <a:ext cx="235917" cy="90683"/>
              </a:xfrm>
              <a:custGeom>
                <a:avLst/>
                <a:gdLst/>
                <a:ahLst/>
                <a:cxnLst/>
                <a:rect l="l" t="t" r="r" b="b"/>
                <a:pathLst>
                  <a:path w="5393" h="2073" extrusionOk="0">
                    <a:moveTo>
                      <a:pt x="2542" y="1"/>
                    </a:moveTo>
                    <a:cubicBezTo>
                      <a:pt x="1579" y="1"/>
                      <a:pt x="0" y="388"/>
                      <a:pt x="0" y="388"/>
                    </a:cubicBezTo>
                    <a:lnTo>
                      <a:pt x="0" y="1928"/>
                    </a:lnTo>
                    <a:lnTo>
                      <a:pt x="548" y="1962"/>
                    </a:lnTo>
                    <a:lnTo>
                      <a:pt x="2346" y="1364"/>
                    </a:lnTo>
                    <a:cubicBezTo>
                      <a:pt x="2346" y="1364"/>
                      <a:pt x="4206" y="2073"/>
                      <a:pt x="4946" y="2073"/>
                    </a:cubicBezTo>
                    <a:cubicBezTo>
                      <a:pt x="5104" y="2073"/>
                      <a:pt x="5211" y="2041"/>
                      <a:pt x="5238" y="1962"/>
                    </a:cubicBezTo>
                    <a:cubicBezTo>
                      <a:pt x="5393" y="1535"/>
                      <a:pt x="3715" y="97"/>
                      <a:pt x="2791" y="11"/>
                    </a:cubicBezTo>
                    <a:cubicBezTo>
                      <a:pt x="2714" y="4"/>
                      <a:pt x="2631" y="1"/>
                      <a:pt x="2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7"/>
              <p:cNvSpPr/>
              <p:nvPr/>
            </p:nvSpPr>
            <p:spPr>
              <a:xfrm>
                <a:off x="4561644" y="803796"/>
                <a:ext cx="235873" cy="90421"/>
              </a:xfrm>
              <a:custGeom>
                <a:avLst/>
                <a:gdLst/>
                <a:ahLst/>
                <a:cxnLst/>
                <a:rect l="l" t="t" r="r" b="b"/>
                <a:pathLst>
                  <a:path w="5392" h="2067" extrusionOk="0">
                    <a:moveTo>
                      <a:pt x="2539" y="1"/>
                    </a:moveTo>
                    <a:cubicBezTo>
                      <a:pt x="1576" y="1"/>
                      <a:pt x="1" y="388"/>
                      <a:pt x="1" y="388"/>
                    </a:cubicBezTo>
                    <a:lnTo>
                      <a:pt x="1" y="1929"/>
                    </a:lnTo>
                    <a:lnTo>
                      <a:pt x="548" y="1963"/>
                    </a:lnTo>
                    <a:lnTo>
                      <a:pt x="2345" y="1363"/>
                    </a:lnTo>
                    <a:cubicBezTo>
                      <a:pt x="2345" y="1363"/>
                      <a:pt x="4222" y="2067"/>
                      <a:pt x="4956" y="2067"/>
                    </a:cubicBezTo>
                    <a:cubicBezTo>
                      <a:pt x="5108" y="2067"/>
                      <a:pt x="5212" y="2036"/>
                      <a:pt x="5238" y="1963"/>
                    </a:cubicBezTo>
                    <a:cubicBezTo>
                      <a:pt x="5392" y="1534"/>
                      <a:pt x="3714" y="80"/>
                      <a:pt x="2790" y="12"/>
                    </a:cubicBezTo>
                    <a:cubicBezTo>
                      <a:pt x="2713" y="4"/>
                      <a:pt x="2628" y="1"/>
                      <a:pt x="25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17"/>
              <p:cNvSpPr/>
              <p:nvPr/>
            </p:nvSpPr>
            <p:spPr>
              <a:xfrm>
                <a:off x="3527648" y="665743"/>
                <a:ext cx="1100712" cy="651451"/>
              </a:xfrm>
              <a:custGeom>
                <a:avLst/>
                <a:gdLst/>
                <a:ahLst/>
                <a:cxnLst/>
                <a:rect l="l" t="t" r="r" b="b"/>
                <a:pathLst>
                  <a:path w="25162" h="14892" extrusionOk="0">
                    <a:moveTo>
                      <a:pt x="23125" y="0"/>
                    </a:moveTo>
                    <a:cubicBezTo>
                      <a:pt x="23125" y="0"/>
                      <a:pt x="17596" y="2602"/>
                      <a:pt x="16535" y="3013"/>
                    </a:cubicBezTo>
                    <a:cubicBezTo>
                      <a:pt x="15491" y="3424"/>
                      <a:pt x="1148" y="7155"/>
                      <a:pt x="1148" y="7155"/>
                    </a:cubicBezTo>
                    <a:lnTo>
                      <a:pt x="0" y="8816"/>
                    </a:lnTo>
                    <a:lnTo>
                      <a:pt x="1233" y="14892"/>
                    </a:lnTo>
                    <a:cubicBezTo>
                      <a:pt x="1233" y="14892"/>
                      <a:pt x="11982" y="12358"/>
                      <a:pt x="15080" y="10459"/>
                    </a:cubicBezTo>
                    <a:cubicBezTo>
                      <a:pt x="18161" y="8542"/>
                      <a:pt x="21498" y="6196"/>
                      <a:pt x="22406" y="5940"/>
                    </a:cubicBezTo>
                    <a:cubicBezTo>
                      <a:pt x="22406" y="5940"/>
                      <a:pt x="24076" y="7565"/>
                      <a:pt x="24651" y="7565"/>
                    </a:cubicBezTo>
                    <a:cubicBezTo>
                      <a:pt x="24698" y="7565"/>
                      <a:pt x="24737" y="7555"/>
                      <a:pt x="24768" y="7532"/>
                    </a:cubicBezTo>
                    <a:cubicBezTo>
                      <a:pt x="25161" y="7241"/>
                      <a:pt x="24186" y="5119"/>
                      <a:pt x="24186" y="5119"/>
                    </a:cubicBezTo>
                    <a:lnTo>
                      <a:pt x="231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17"/>
              <p:cNvSpPr/>
              <p:nvPr/>
            </p:nvSpPr>
            <p:spPr>
              <a:xfrm>
                <a:off x="1792889" y="975444"/>
                <a:ext cx="1883922" cy="1556972"/>
              </a:xfrm>
              <a:custGeom>
                <a:avLst/>
                <a:gdLst/>
                <a:ahLst/>
                <a:cxnLst/>
                <a:rect l="l" t="t" r="r" b="b"/>
                <a:pathLst>
                  <a:path w="43066" h="35592" extrusionOk="0">
                    <a:moveTo>
                      <a:pt x="38354" y="1"/>
                    </a:moveTo>
                    <a:cubicBezTo>
                      <a:pt x="38100" y="1"/>
                      <a:pt x="37844" y="3"/>
                      <a:pt x="37588" y="7"/>
                    </a:cubicBezTo>
                    <a:cubicBezTo>
                      <a:pt x="32693" y="59"/>
                      <a:pt x="27660" y="931"/>
                      <a:pt x="24614" y="1547"/>
                    </a:cubicBezTo>
                    <a:cubicBezTo>
                      <a:pt x="22868" y="1907"/>
                      <a:pt x="21772" y="2197"/>
                      <a:pt x="21772" y="2197"/>
                    </a:cubicBezTo>
                    <a:lnTo>
                      <a:pt x="19239" y="2985"/>
                    </a:lnTo>
                    <a:cubicBezTo>
                      <a:pt x="18502" y="3003"/>
                      <a:pt x="17783" y="3037"/>
                      <a:pt x="17065" y="3105"/>
                    </a:cubicBezTo>
                    <a:cubicBezTo>
                      <a:pt x="10921" y="3687"/>
                      <a:pt x="5580" y="6100"/>
                      <a:pt x="2584" y="7743"/>
                    </a:cubicBezTo>
                    <a:cubicBezTo>
                      <a:pt x="2568" y="7761"/>
                      <a:pt x="2534" y="7777"/>
                      <a:pt x="2516" y="7795"/>
                    </a:cubicBezTo>
                    <a:cubicBezTo>
                      <a:pt x="1541" y="8325"/>
                      <a:pt x="822" y="8770"/>
                      <a:pt x="411" y="9044"/>
                    </a:cubicBezTo>
                    <a:lnTo>
                      <a:pt x="0" y="9301"/>
                    </a:lnTo>
                    <a:cubicBezTo>
                      <a:pt x="17" y="9609"/>
                      <a:pt x="35" y="9918"/>
                      <a:pt x="69" y="10226"/>
                    </a:cubicBezTo>
                    <a:cubicBezTo>
                      <a:pt x="599" y="15566"/>
                      <a:pt x="3200" y="19332"/>
                      <a:pt x="3200" y="19332"/>
                    </a:cubicBezTo>
                    <a:lnTo>
                      <a:pt x="5854" y="18389"/>
                    </a:lnTo>
                    <a:lnTo>
                      <a:pt x="5871" y="18389"/>
                    </a:lnTo>
                    <a:lnTo>
                      <a:pt x="11023" y="16541"/>
                    </a:lnTo>
                    <a:lnTo>
                      <a:pt x="6007" y="25151"/>
                    </a:lnTo>
                    <a:cubicBezTo>
                      <a:pt x="6007" y="25151"/>
                      <a:pt x="5802" y="27958"/>
                      <a:pt x="11023" y="32665"/>
                    </a:cubicBezTo>
                    <a:cubicBezTo>
                      <a:pt x="13605" y="35002"/>
                      <a:pt x="17658" y="35592"/>
                      <a:pt x="21094" y="35592"/>
                    </a:cubicBezTo>
                    <a:cubicBezTo>
                      <a:pt x="24604" y="35592"/>
                      <a:pt x="27471" y="34976"/>
                      <a:pt x="27471" y="34976"/>
                    </a:cubicBezTo>
                    <a:cubicBezTo>
                      <a:pt x="27711" y="34684"/>
                      <a:pt x="27951" y="34360"/>
                      <a:pt x="28190" y="34034"/>
                    </a:cubicBezTo>
                    <a:cubicBezTo>
                      <a:pt x="33257" y="26760"/>
                      <a:pt x="32983" y="13615"/>
                      <a:pt x="32983" y="13615"/>
                    </a:cubicBezTo>
                    <a:lnTo>
                      <a:pt x="40069" y="11474"/>
                    </a:lnTo>
                    <a:lnTo>
                      <a:pt x="42568" y="10721"/>
                    </a:lnTo>
                    <a:cubicBezTo>
                      <a:pt x="43065" y="5296"/>
                      <a:pt x="40806" y="75"/>
                      <a:pt x="40806" y="75"/>
                    </a:cubicBezTo>
                    <a:cubicBezTo>
                      <a:pt x="40005" y="23"/>
                      <a:pt x="39186" y="1"/>
                      <a:pt x="38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7"/>
              <p:cNvSpPr/>
              <p:nvPr/>
            </p:nvSpPr>
            <p:spPr>
              <a:xfrm>
                <a:off x="1847524" y="1150198"/>
                <a:ext cx="754776" cy="267326"/>
              </a:xfrm>
              <a:custGeom>
                <a:avLst/>
                <a:gdLst/>
                <a:ahLst/>
                <a:cxnLst/>
                <a:rect l="l" t="t" r="r" b="b"/>
                <a:pathLst>
                  <a:path w="17254" h="6111" extrusionOk="0">
                    <a:moveTo>
                      <a:pt x="16860" y="0"/>
                    </a:moveTo>
                    <a:cubicBezTo>
                      <a:pt x="16671" y="0"/>
                      <a:pt x="12255" y="51"/>
                      <a:pt x="7926" y="1797"/>
                    </a:cubicBezTo>
                    <a:cubicBezTo>
                      <a:pt x="3647" y="3526"/>
                      <a:pt x="292" y="5341"/>
                      <a:pt x="258" y="5357"/>
                    </a:cubicBezTo>
                    <a:cubicBezTo>
                      <a:pt x="69" y="5460"/>
                      <a:pt x="0" y="5717"/>
                      <a:pt x="103" y="5905"/>
                    </a:cubicBezTo>
                    <a:cubicBezTo>
                      <a:pt x="171" y="6042"/>
                      <a:pt x="308" y="6110"/>
                      <a:pt x="445" y="6110"/>
                    </a:cubicBezTo>
                    <a:cubicBezTo>
                      <a:pt x="514" y="6110"/>
                      <a:pt x="582" y="6094"/>
                      <a:pt x="651" y="6060"/>
                    </a:cubicBezTo>
                    <a:cubicBezTo>
                      <a:pt x="685" y="6042"/>
                      <a:pt x="3989" y="4245"/>
                      <a:pt x="8216" y="2550"/>
                    </a:cubicBezTo>
                    <a:cubicBezTo>
                      <a:pt x="12410" y="856"/>
                      <a:pt x="16826" y="804"/>
                      <a:pt x="16860" y="804"/>
                    </a:cubicBezTo>
                    <a:cubicBezTo>
                      <a:pt x="17082" y="804"/>
                      <a:pt x="17253" y="617"/>
                      <a:pt x="17253" y="393"/>
                    </a:cubicBezTo>
                    <a:cubicBezTo>
                      <a:pt x="17253" y="171"/>
                      <a:pt x="17082" y="0"/>
                      <a:pt x="168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17"/>
              <p:cNvSpPr/>
              <p:nvPr/>
            </p:nvSpPr>
            <p:spPr>
              <a:xfrm>
                <a:off x="2783405" y="1013151"/>
                <a:ext cx="733822" cy="110150"/>
              </a:xfrm>
              <a:custGeom>
                <a:avLst/>
                <a:gdLst/>
                <a:ahLst/>
                <a:cxnLst/>
                <a:rect l="l" t="t" r="r" b="b"/>
                <a:pathLst>
                  <a:path w="16775" h="2518" extrusionOk="0">
                    <a:moveTo>
                      <a:pt x="14786" y="1"/>
                    </a:moveTo>
                    <a:cubicBezTo>
                      <a:pt x="9577" y="1"/>
                      <a:pt x="775" y="1652"/>
                      <a:pt x="361" y="1730"/>
                    </a:cubicBezTo>
                    <a:cubicBezTo>
                      <a:pt x="137" y="1764"/>
                      <a:pt x="1" y="1986"/>
                      <a:pt x="35" y="2191"/>
                    </a:cubicBezTo>
                    <a:cubicBezTo>
                      <a:pt x="69" y="2397"/>
                      <a:pt x="240" y="2517"/>
                      <a:pt x="429" y="2517"/>
                    </a:cubicBezTo>
                    <a:lnTo>
                      <a:pt x="498" y="2517"/>
                    </a:lnTo>
                    <a:cubicBezTo>
                      <a:pt x="605" y="2501"/>
                      <a:pt x="9675" y="794"/>
                      <a:pt x="14819" y="794"/>
                    </a:cubicBezTo>
                    <a:cubicBezTo>
                      <a:pt x="15366" y="794"/>
                      <a:pt x="15870" y="813"/>
                      <a:pt x="16313" y="856"/>
                    </a:cubicBezTo>
                    <a:cubicBezTo>
                      <a:pt x="16332" y="859"/>
                      <a:pt x="16351" y="861"/>
                      <a:pt x="16370" y="861"/>
                    </a:cubicBezTo>
                    <a:cubicBezTo>
                      <a:pt x="16569" y="861"/>
                      <a:pt x="16742" y="700"/>
                      <a:pt x="16758" y="497"/>
                    </a:cubicBezTo>
                    <a:cubicBezTo>
                      <a:pt x="16775" y="292"/>
                      <a:pt x="16621" y="87"/>
                      <a:pt x="16398" y="69"/>
                    </a:cubicBezTo>
                    <a:cubicBezTo>
                      <a:pt x="15918" y="22"/>
                      <a:pt x="15375" y="1"/>
                      <a:pt x="147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17"/>
              <p:cNvSpPr/>
              <p:nvPr/>
            </p:nvSpPr>
            <p:spPr>
              <a:xfrm>
                <a:off x="3437800" y="975444"/>
                <a:ext cx="238935" cy="501974"/>
              </a:xfrm>
              <a:custGeom>
                <a:avLst/>
                <a:gdLst/>
                <a:ahLst/>
                <a:cxnLst/>
                <a:rect l="l" t="t" r="r" b="b"/>
                <a:pathLst>
                  <a:path w="5462" h="11475" extrusionOk="0">
                    <a:moveTo>
                      <a:pt x="757" y="1"/>
                    </a:moveTo>
                    <a:cubicBezTo>
                      <a:pt x="505" y="1"/>
                      <a:pt x="253" y="3"/>
                      <a:pt x="0" y="7"/>
                    </a:cubicBezTo>
                    <a:cubicBezTo>
                      <a:pt x="1678" y="3567"/>
                      <a:pt x="2533" y="7521"/>
                      <a:pt x="2465" y="11474"/>
                    </a:cubicBezTo>
                    <a:lnTo>
                      <a:pt x="4964" y="10721"/>
                    </a:lnTo>
                    <a:cubicBezTo>
                      <a:pt x="5461" y="5296"/>
                      <a:pt x="3202" y="75"/>
                      <a:pt x="3202" y="75"/>
                    </a:cubicBezTo>
                    <a:cubicBezTo>
                      <a:pt x="2401" y="23"/>
                      <a:pt x="1582" y="1"/>
                      <a:pt x="7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17"/>
              <p:cNvSpPr/>
              <p:nvPr/>
            </p:nvSpPr>
            <p:spPr>
              <a:xfrm>
                <a:off x="1792889" y="1316422"/>
                <a:ext cx="256127" cy="504686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11537" extrusionOk="0">
                    <a:moveTo>
                      <a:pt x="2516" y="0"/>
                    </a:moveTo>
                    <a:cubicBezTo>
                      <a:pt x="907" y="872"/>
                      <a:pt x="0" y="1506"/>
                      <a:pt x="0" y="1506"/>
                    </a:cubicBezTo>
                    <a:cubicBezTo>
                      <a:pt x="291" y="7326"/>
                      <a:pt x="3200" y="11537"/>
                      <a:pt x="3200" y="11537"/>
                    </a:cubicBezTo>
                    <a:lnTo>
                      <a:pt x="5854" y="10594"/>
                    </a:lnTo>
                    <a:cubicBezTo>
                      <a:pt x="3663" y="7531"/>
                      <a:pt x="2481" y="3766"/>
                      <a:pt x="2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17"/>
              <p:cNvSpPr/>
              <p:nvPr/>
            </p:nvSpPr>
            <p:spPr>
              <a:xfrm>
                <a:off x="2539319" y="1043115"/>
                <a:ext cx="331018" cy="202014"/>
              </a:xfrm>
              <a:custGeom>
                <a:avLst/>
                <a:gdLst/>
                <a:ahLst/>
                <a:cxnLst/>
                <a:rect l="l" t="t" r="r" b="b"/>
                <a:pathLst>
                  <a:path w="7567" h="4618" extrusionOk="0">
                    <a:moveTo>
                      <a:pt x="7566" y="0"/>
                    </a:moveTo>
                    <a:lnTo>
                      <a:pt x="7566" y="0"/>
                    </a:lnTo>
                    <a:cubicBezTo>
                      <a:pt x="5804" y="360"/>
                      <a:pt x="4708" y="634"/>
                      <a:pt x="4708" y="634"/>
                    </a:cubicBezTo>
                    <a:lnTo>
                      <a:pt x="2192" y="1438"/>
                    </a:lnTo>
                    <a:cubicBezTo>
                      <a:pt x="1438" y="1456"/>
                      <a:pt x="719" y="1490"/>
                      <a:pt x="1" y="1558"/>
                    </a:cubicBezTo>
                    <a:cubicBezTo>
                      <a:pt x="18" y="2448"/>
                      <a:pt x="463" y="3338"/>
                      <a:pt x="1165" y="3903"/>
                    </a:cubicBezTo>
                    <a:cubicBezTo>
                      <a:pt x="1762" y="4380"/>
                      <a:pt x="2525" y="4617"/>
                      <a:pt x="3290" y="4617"/>
                    </a:cubicBezTo>
                    <a:cubicBezTo>
                      <a:pt x="3732" y="4617"/>
                      <a:pt x="4175" y="4539"/>
                      <a:pt x="4588" y="4382"/>
                    </a:cubicBezTo>
                    <a:cubicBezTo>
                      <a:pt x="5735" y="3955"/>
                      <a:pt x="6625" y="3012"/>
                      <a:pt x="7105" y="1901"/>
                    </a:cubicBezTo>
                    <a:cubicBezTo>
                      <a:pt x="7361" y="1301"/>
                      <a:pt x="7515" y="650"/>
                      <a:pt x="75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17"/>
              <p:cNvSpPr/>
              <p:nvPr/>
            </p:nvSpPr>
            <p:spPr>
              <a:xfrm>
                <a:off x="2289241" y="539500"/>
                <a:ext cx="553418" cy="382900"/>
              </a:xfrm>
              <a:custGeom>
                <a:avLst/>
                <a:gdLst/>
                <a:ahLst/>
                <a:cxnLst/>
                <a:rect l="l" t="t" r="r" b="b"/>
                <a:pathLst>
                  <a:path w="12651" h="8753" extrusionOk="0">
                    <a:moveTo>
                      <a:pt x="8182" y="1"/>
                    </a:moveTo>
                    <a:cubicBezTo>
                      <a:pt x="7303" y="1"/>
                      <a:pt x="6429" y="265"/>
                      <a:pt x="5581" y="542"/>
                    </a:cubicBezTo>
                    <a:cubicBezTo>
                      <a:pt x="4656" y="850"/>
                      <a:pt x="3716" y="1175"/>
                      <a:pt x="2723" y="1193"/>
                    </a:cubicBezTo>
                    <a:cubicBezTo>
                      <a:pt x="2425" y="1193"/>
                      <a:pt x="2119" y="1164"/>
                      <a:pt x="1821" y="1164"/>
                    </a:cubicBezTo>
                    <a:cubicBezTo>
                      <a:pt x="1502" y="1164"/>
                      <a:pt x="1191" y="1196"/>
                      <a:pt x="909" y="1329"/>
                    </a:cubicBezTo>
                    <a:cubicBezTo>
                      <a:pt x="327" y="1603"/>
                      <a:pt x="1" y="2254"/>
                      <a:pt x="53" y="2870"/>
                    </a:cubicBezTo>
                    <a:cubicBezTo>
                      <a:pt x="87" y="3486"/>
                      <a:pt x="429" y="4050"/>
                      <a:pt x="874" y="4495"/>
                    </a:cubicBezTo>
                    <a:cubicBezTo>
                      <a:pt x="1336" y="4924"/>
                      <a:pt x="1918" y="5232"/>
                      <a:pt x="2483" y="5522"/>
                    </a:cubicBezTo>
                    <a:cubicBezTo>
                      <a:pt x="3869" y="6207"/>
                      <a:pt x="5444" y="6533"/>
                      <a:pt x="6916" y="7012"/>
                    </a:cubicBezTo>
                    <a:cubicBezTo>
                      <a:pt x="8063" y="7389"/>
                      <a:pt x="9141" y="7850"/>
                      <a:pt x="10014" y="8637"/>
                    </a:cubicBezTo>
                    <a:cubicBezTo>
                      <a:pt x="10014" y="8637"/>
                      <a:pt x="10346" y="8752"/>
                      <a:pt x="10698" y="8752"/>
                    </a:cubicBezTo>
                    <a:cubicBezTo>
                      <a:pt x="10923" y="8752"/>
                      <a:pt x="11155" y="8706"/>
                      <a:pt x="11315" y="8553"/>
                    </a:cubicBezTo>
                    <a:cubicBezTo>
                      <a:pt x="11503" y="8364"/>
                      <a:pt x="12051" y="7063"/>
                      <a:pt x="12342" y="5643"/>
                    </a:cubicBezTo>
                    <a:cubicBezTo>
                      <a:pt x="12650" y="4016"/>
                      <a:pt x="12633" y="2270"/>
                      <a:pt x="11366" y="1877"/>
                    </a:cubicBezTo>
                    <a:cubicBezTo>
                      <a:pt x="11161" y="1449"/>
                      <a:pt x="11332" y="832"/>
                      <a:pt x="11760" y="611"/>
                    </a:cubicBezTo>
                    <a:lnTo>
                      <a:pt x="11760" y="611"/>
                    </a:lnTo>
                    <a:cubicBezTo>
                      <a:pt x="11332" y="627"/>
                      <a:pt x="10905" y="1021"/>
                      <a:pt x="10973" y="1449"/>
                    </a:cubicBezTo>
                    <a:cubicBezTo>
                      <a:pt x="10613" y="559"/>
                      <a:pt x="9467" y="79"/>
                      <a:pt x="8474" y="11"/>
                    </a:cubicBezTo>
                    <a:cubicBezTo>
                      <a:pt x="8377" y="4"/>
                      <a:pt x="8279" y="1"/>
                      <a:pt x="8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7"/>
              <p:cNvSpPr/>
              <p:nvPr/>
            </p:nvSpPr>
            <p:spPr>
              <a:xfrm>
                <a:off x="2590236" y="705418"/>
                <a:ext cx="238935" cy="216975"/>
              </a:xfrm>
              <a:custGeom>
                <a:avLst/>
                <a:gdLst/>
                <a:ahLst/>
                <a:cxnLst/>
                <a:rect l="l" t="t" r="r" b="b"/>
                <a:pathLst>
                  <a:path w="5462" h="4960" extrusionOk="0">
                    <a:moveTo>
                      <a:pt x="1326" y="0"/>
                    </a:moveTo>
                    <a:cubicBezTo>
                      <a:pt x="789" y="0"/>
                      <a:pt x="429" y="52"/>
                      <a:pt x="429" y="52"/>
                    </a:cubicBezTo>
                    <a:lnTo>
                      <a:pt x="1" y="1610"/>
                    </a:lnTo>
                    <a:lnTo>
                      <a:pt x="35" y="3219"/>
                    </a:lnTo>
                    <a:cubicBezTo>
                      <a:pt x="1182" y="3596"/>
                      <a:pt x="2260" y="4057"/>
                      <a:pt x="3133" y="4844"/>
                    </a:cubicBezTo>
                    <a:cubicBezTo>
                      <a:pt x="3133" y="4844"/>
                      <a:pt x="3465" y="4959"/>
                      <a:pt x="3817" y="4959"/>
                    </a:cubicBezTo>
                    <a:cubicBezTo>
                      <a:pt x="4042" y="4959"/>
                      <a:pt x="4274" y="4913"/>
                      <a:pt x="4434" y="4760"/>
                    </a:cubicBezTo>
                    <a:cubicBezTo>
                      <a:pt x="4622" y="4571"/>
                      <a:pt x="5170" y="3270"/>
                      <a:pt x="5461" y="1850"/>
                    </a:cubicBezTo>
                    <a:cubicBezTo>
                      <a:pt x="4532" y="250"/>
                      <a:pt x="2504" y="0"/>
                      <a:pt x="1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17"/>
              <p:cNvSpPr/>
              <p:nvPr/>
            </p:nvSpPr>
            <p:spPr>
              <a:xfrm>
                <a:off x="2590236" y="864905"/>
                <a:ext cx="212688" cy="329662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7536" extrusionOk="0">
                    <a:moveTo>
                      <a:pt x="3047" y="0"/>
                    </a:moveTo>
                    <a:lnTo>
                      <a:pt x="1952" y="1643"/>
                    </a:lnTo>
                    <a:lnTo>
                      <a:pt x="1" y="4571"/>
                    </a:lnTo>
                    <a:cubicBezTo>
                      <a:pt x="155" y="5324"/>
                      <a:pt x="206" y="5991"/>
                      <a:pt x="377" y="6505"/>
                    </a:cubicBezTo>
                    <a:cubicBezTo>
                      <a:pt x="571" y="7135"/>
                      <a:pt x="917" y="7536"/>
                      <a:pt x="1774" y="7536"/>
                    </a:cubicBezTo>
                    <a:cubicBezTo>
                      <a:pt x="1826" y="7536"/>
                      <a:pt x="1880" y="7534"/>
                      <a:pt x="1935" y="7532"/>
                    </a:cubicBezTo>
                    <a:cubicBezTo>
                      <a:pt x="3202" y="7463"/>
                      <a:pt x="3989" y="6659"/>
                      <a:pt x="4451" y="5854"/>
                    </a:cubicBezTo>
                    <a:cubicBezTo>
                      <a:pt x="4845" y="5153"/>
                      <a:pt x="4862" y="4297"/>
                      <a:pt x="4553" y="3561"/>
                    </a:cubicBezTo>
                    <a:lnTo>
                      <a:pt x="3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17"/>
              <p:cNvSpPr/>
              <p:nvPr/>
            </p:nvSpPr>
            <p:spPr>
              <a:xfrm>
                <a:off x="2590236" y="935288"/>
                <a:ext cx="155076" cy="214219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4897" extrusionOk="0">
                    <a:moveTo>
                      <a:pt x="2472" y="1"/>
                    </a:moveTo>
                    <a:cubicBezTo>
                      <a:pt x="2298" y="1"/>
                      <a:pt x="2124" y="12"/>
                      <a:pt x="1952" y="34"/>
                    </a:cubicBezTo>
                    <a:lnTo>
                      <a:pt x="1" y="2962"/>
                    </a:lnTo>
                    <a:cubicBezTo>
                      <a:pt x="155" y="3715"/>
                      <a:pt x="206" y="4382"/>
                      <a:pt x="377" y="4896"/>
                    </a:cubicBezTo>
                    <a:cubicBezTo>
                      <a:pt x="397" y="4896"/>
                      <a:pt x="416" y="4896"/>
                      <a:pt x="436" y="4896"/>
                    </a:cubicBezTo>
                    <a:cubicBezTo>
                      <a:pt x="1051" y="4896"/>
                      <a:pt x="1676" y="4626"/>
                      <a:pt x="2141" y="4211"/>
                    </a:cubicBezTo>
                    <a:cubicBezTo>
                      <a:pt x="2671" y="3715"/>
                      <a:pt x="3031" y="3031"/>
                      <a:pt x="3218" y="2328"/>
                    </a:cubicBezTo>
                    <a:cubicBezTo>
                      <a:pt x="3424" y="1627"/>
                      <a:pt x="3476" y="890"/>
                      <a:pt x="3544" y="155"/>
                    </a:cubicBezTo>
                    <a:cubicBezTo>
                      <a:pt x="3197" y="50"/>
                      <a:pt x="2835" y="1"/>
                      <a:pt x="2472" y="1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17"/>
              <p:cNvSpPr/>
              <p:nvPr/>
            </p:nvSpPr>
            <p:spPr>
              <a:xfrm>
                <a:off x="2379876" y="707649"/>
                <a:ext cx="395367" cy="384300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8785" extrusionOk="0">
                    <a:moveTo>
                      <a:pt x="5238" y="1"/>
                    </a:moveTo>
                    <a:lnTo>
                      <a:pt x="5238" y="1"/>
                    </a:lnTo>
                    <a:cubicBezTo>
                      <a:pt x="4639" y="167"/>
                      <a:pt x="4022" y="256"/>
                      <a:pt x="3407" y="256"/>
                    </a:cubicBezTo>
                    <a:cubicBezTo>
                      <a:pt x="3195" y="256"/>
                      <a:pt x="2984" y="246"/>
                      <a:pt x="2773" y="224"/>
                    </a:cubicBezTo>
                    <a:cubicBezTo>
                      <a:pt x="2405" y="193"/>
                      <a:pt x="2051" y="135"/>
                      <a:pt x="1686" y="135"/>
                    </a:cubicBezTo>
                    <a:cubicBezTo>
                      <a:pt x="1643" y="135"/>
                      <a:pt x="1600" y="136"/>
                      <a:pt x="1557" y="138"/>
                    </a:cubicBezTo>
                    <a:cubicBezTo>
                      <a:pt x="1164" y="156"/>
                      <a:pt x="754" y="275"/>
                      <a:pt x="462" y="549"/>
                    </a:cubicBezTo>
                    <a:cubicBezTo>
                      <a:pt x="172" y="822"/>
                      <a:pt x="1" y="1354"/>
                      <a:pt x="188" y="1713"/>
                    </a:cubicBezTo>
                    <a:lnTo>
                      <a:pt x="1644" y="6437"/>
                    </a:lnTo>
                    <a:cubicBezTo>
                      <a:pt x="1883" y="7395"/>
                      <a:pt x="2550" y="8046"/>
                      <a:pt x="3047" y="8388"/>
                    </a:cubicBezTo>
                    <a:cubicBezTo>
                      <a:pt x="3415" y="8633"/>
                      <a:pt x="3870" y="8784"/>
                      <a:pt x="4374" y="8784"/>
                    </a:cubicBezTo>
                    <a:cubicBezTo>
                      <a:pt x="4644" y="8784"/>
                      <a:pt x="4928" y="8741"/>
                      <a:pt x="5220" y="8645"/>
                    </a:cubicBezTo>
                    <a:cubicBezTo>
                      <a:pt x="7326" y="7926"/>
                      <a:pt x="8730" y="6831"/>
                      <a:pt x="8199" y="4640"/>
                    </a:cubicBezTo>
                    <a:lnTo>
                      <a:pt x="7856" y="3595"/>
                    </a:lnTo>
                    <a:cubicBezTo>
                      <a:pt x="8267" y="3424"/>
                      <a:pt x="8730" y="3031"/>
                      <a:pt x="8901" y="2603"/>
                    </a:cubicBezTo>
                    <a:cubicBezTo>
                      <a:pt x="9004" y="2347"/>
                      <a:pt x="9038" y="2038"/>
                      <a:pt x="8952" y="1765"/>
                    </a:cubicBezTo>
                    <a:cubicBezTo>
                      <a:pt x="8867" y="1491"/>
                      <a:pt x="8661" y="1233"/>
                      <a:pt x="8388" y="1148"/>
                    </a:cubicBezTo>
                    <a:cubicBezTo>
                      <a:pt x="8334" y="1132"/>
                      <a:pt x="8275" y="1124"/>
                      <a:pt x="8212" y="1124"/>
                    </a:cubicBezTo>
                    <a:cubicBezTo>
                      <a:pt x="7951" y="1124"/>
                      <a:pt x="7632" y="1257"/>
                      <a:pt x="7480" y="1422"/>
                    </a:cubicBezTo>
                    <a:cubicBezTo>
                      <a:pt x="7155" y="1799"/>
                      <a:pt x="7822" y="3168"/>
                      <a:pt x="7395" y="3271"/>
                    </a:cubicBezTo>
                    <a:cubicBezTo>
                      <a:pt x="7378" y="3274"/>
                      <a:pt x="7361" y="3276"/>
                      <a:pt x="7346" y="3276"/>
                    </a:cubicBezTo>
                    <a:cubicBezTo>
                      <a:pt x="6947" y="3276"/>
                      <a:pt x="6908" y="2274"/>
                      <a:pt x="6727" y="1765"/>
                    </a:cubicBezTo>
                    <a:cubicBezTo>
                      <a:pt x="6539" y="1217"/>
                      <a:pt x="6179" y="1251"/>
                      <a:pt x="5665" y="1114"/>
                    </a:cubicBezTo>
                    <a:cubicBezTo>
                      <a:pt x="5152" y="977"/>
                      <a:pt x="5238" y="1"/>
                      <a:pt x="5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17"/>
              <p:cNvSpPr/>
              <p:nvPr/>
            </p:nvSpPr>
            <p:spPr>
              <a:xfrm>
                <a:off x="2953390" y="1591172"/>
                <a:ext cx="189460" cy="188716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4314" extrusionOk="0">
                    <a:moveTo>
                      <a:pt x="2174" y="0"/>
                    </a:moveTo>
                    <a:cubicBezTo>
                      <a:pt x="976" y="0"/>
                      <a:pt x="1" y="959"/>
                      <a:pt x="1" y="2157"/>
                    </a:cubicBezTo>
                    <a:cubicBezTo>
                      <a:pt x="1" y="3355"/>
                      <a:pt x="976" y="4313"/>
                      <a:pt x="2174" y="4313"/>
                    </a:cubicBezTo>
                    <a:cubicBezTo>
                      <a:pt x="3355" y="4313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7"/>
              <p:cNvSpPr/>
              <p:nvPr/>
            </p:nvSpPr>
            <p:spPr>
              <a:xfrm>
                <a:off x="713225" y="1512566"/>
                <a:ext cx="297860" cy="286092"/>
              </a:xfrm>
              <a:custGeom>
                <a:avLst/>
                <a:gdLst/>
                <a:ahLst/>
                <a:cxnLst/>
                <a:rect l="l" t="t" r="r" b="b"/>
                <a:pathLst>
                  <a:path w="6809" h="6540" extrusionOk="0">
                    <a:moveTo>
                      <a:pt x="4656" y="1404"/>
                    </a:moveTo>
                    <a:cubicBezTo>
                      <a:pt x="4896" y="1575"/>
                      <a:pt x="5135" y="1660"/>
                      <a:pt x="5391" y="1694"/>
                    </a:cubicBezTo>
                    <a:cubicBezTo>
                      <a:pt x="5529" y="2216"/>
                      <a:pt x="5097" y="2323"/>
                      <a:pt x="4628" y="2323"/>
                    </a:cubicBezTo>
                    <a:cubicBezTo>
                      <a:pt x="4450" y="2323"/>
                      <a:pt x="4268" y="2308"/>
                      <a:pt x="4108" y="2294"/>
                    </a:cubicBezTo>
                    <a:cubicBezTo>
                      <a:pt x="4364" y="2020"/>
                      <a:pt x="4553" y="1678"/>
                      <a:pt x="4656" y="1404"/>
                    </a:cubicBezTo>
                    <a:close/>
                    <a:moveTo>
                      <a:pt x="3424" y="1"/>
                    </a:moveTo>
                    <a:cubicBezTo>
                      <a:pt x="3013" y="309"/>
                      <a:pt x="2808" y="822"/>
                      <a:pt x="2687" y="1301"/>
                    </a:cubicBezTo>
                    <a:cubicBezTo>
                      <a:pt x="2653" y="1438"/>
                      <a:pt x="2619" y="1610"/>
                      <a:pt x="2602" y="1797"/>
                    </a:cubicBezTo>
                    <a:cubicBezTo>
                      <a:pt x="2311" y="1694"/>
                      <a:pt x="2037" y="1592"/>
                      <a:pt x="1746" y="1489"/>
                    </a:cubicBezTo>
                    <a:cubicBezTo>
                      <a:pt x="1592" y="1438"/>
                      <a:pt x="1404" y="1404"/>
                      <a:pt x="1301" y="1249"/>
                    </a:cubicBezTo>
                    <a:cubicBezTo>
                      <a:pt x="1181" y="1062"/>
                      <a:pt x="1318" y="856"/>
                      <a:pt x="1438" y="720"/>
                    </a:cubicBezTo>
                    <a:cubicBezTo>
                      <a:pt x="1510" y="646"/>
                      <a:pt x="1447" y="537"/>
                      <a:pt x="1354" y="537"/>
                    </a:cubicBezTo>
                    <a:cubicBezTo>
                      <a:pt x="1337" y="537"/>
                      <a:pt x="1320" y="540"/>
                      <a:pt x="1301" y="548"/>
                    </a:cubicBezTo>
                    <a:cubicBezTo>
                      <a:pt x="993" y="720"/>
                      <a:pt x="959" y="1165"/>
                      <a:pt x="1112" y="1438"/>
                    </a:cubicBezTo>
                    <a:cubicBezTo>
                      <a:pt x="1233" y="1644"/>
                      <a:pt x="1438" y="1763"/>
                      <a:pt x="1660" y="1831"/>
                    </a:cubicBezTo>
                    <a:cubicBezTo>
                      <a:pt x="1968" y="1934"/>
                      <a:pt x="2276" y="2020"/>
                      <a:pt x="2584" y="2105"/>
                    </a:cubicBezTo>
                    <a:cubicBezTo>
                      <a:pt x="2602" y="2294"/>
                      <a:pt x="2653" y="2482"/>
                      <a:pt x="2773" y="2585"/>
                    </a:cubicBezTo>
                    <a:cubicBezTo>
                      <a:pt x="2914" y="2726"/>
                      <a:pt x="3070" y="2786"/>
                      <a:pt x="3230" y="2786"/>
                    </a:cubicBezTo>
                    <a:cubicBezTo>
                      <a:pt x="3400" y="2786"/>
                      <a:pt x="3573" y="2717"/>
                      <a:pt x="3732" y="2602"/>
                    </a:cubicBezTo>
                    <a:lnTo>
                      <a:pt x="3766" y="2602"/>
                    </a:lnTo>
                    <a:cubicBezTo>
                      <a:pt x="3800" y="2602"/>
                      <a:pt x="3835" y="2602"/>
                      <a:pt x="3851" y="2585"/>
                    </a:cubicBezTo>
                    <a:cubicBezTo>
                      <a:pt x="4071" y="2689"/>
                      <a:pt x="4322" y="2739"/>
                      <a:pt x="4567" y="2739"/>
                    </a:cubicBezTo>
                    <a:cubicBezTo>
                      <a:pt x="4685" y="2739"/>
                      <a:pt x="4801" y="2727"/>
                      <a:pt x="4912" y="2705"/>
                    </a:cubicBezTo>
                    <a:lnTo>
                      <a:pt x="4912" y="2705"/>
                    </a:lnTo>
                    <a:cubicBezTo>
                      <a:pt x="5194" y="3528"/>
                      <a:pt x="4612" y="3721"/>
                      <a:pt x="3982" y="3721"/>
                    </a:cubicBezTo>
                    <a:cubicBezTo>
                      <a:pt x="3616" y="3721"/>
                      <a:pt x="3234" y="3656"/>
                      <a:pt x="2995" y="3612"/>
                    </a:cubicBezTo>
                    <a:cubicBezTo>
                      <a:pt x="2397" y="3509"/>
                      <a:pt x="1062" y="3253"/>
                      <a:pt x="1062" y="2413"/>
                    </a:cubicBezTo>
                    <a:cubicBezTo>
                      <a:pt x="1062" y="2309"/>
                      <a:pt x="976" y="2252"/>
                      <a:pt x="892" y="2252"/>
                    </a:cubicBezTo>
                    <a:cubicBezTo>
                      <a:pt x="825" y="2252"/>
                      <a:pt x="759" y="2287"/>
                      <a:pt x="736" y="2363"/>
                    </a:cubicBezTo>
                    <a:cubicBezTo>
                      <a:pt x="291" y="3646"/>
                      <a:pt x="2773" y="4006"/>
                      <a:pt x="3543" y="4091"/>
                    </a:cubicBezTo>
                    <a:cubicBezTo>
                      <a:pt x="3650" y="4107"/>
                      <a:pt x="3761" y="4115"/>
                      <a:pt x="3875" y="4115"/>
                    </a:cubicBezTo>
                    <a:cubicBezTo>
                      <a:pt x="4126" y="4115"/>
                      <a:pt x="4386" y="4077"/>
                      <a:pt x="4622" y="4006"/>
                    </a:cubicBezTo>
                    <a:lnTo>
                      <a:pt x="4622" y="4006"/>
                    </a:lnTo>
                    <a:cubicBezTo>
                      <a:pt x="4850" y="4792"/>
                      <a:pt x="4365" y="4921"/>
                      <a:pt x="3819" y="4921"/>
                    </a:cubicBezTo>
                    <a:cubicBezTo>
                      <a:pt x="3628" y="4921"/>
                      <a:pt x="3430" y="4905"/>
                      <a:pt x="3253" y="4896"/>
                    </a:cubicBezTo>
                    <a:cubicBezTo>
                      <a:pt x="2413" y="4844"/>
                      <a:pt x="1062" y="4793"/>
                      <a:pt x="959" y="3664"/>
                    </a:cubicBezTo>
                    <a:cubicBezTo>
                      <a:pt x="948" y="3566"/>
                      <a:pt x="861" y="3489"/>
                      <a:pt x="778" y="3489"/>
                    </a:cubicBezTo>
                    <a:cubicBezTo>
                      <a:pt x="729" y="3489"/>
                      <a:pt x="682" y="3514"/>
                      <a:pt x="651" y="3577"/>
                    </a:cubicBezTo>
                    <a:cubicBezTo>
                      <a:pt x="1" y="4896"/>
                      <a:pt x="2157" y="5238"/>
                      <a:pt x="2979" y="5323"/>
                    </a:cubicBezTo>
                    <a:cubicBezTo>
                      <a:pt x="3121" y="5337"/>
                      <a:pt x="3277" y="5346"/>
                      <a:pt x="3439" y="5346"/>
                    </a:cubicBezTo>
                    <a:cubicBezTo>
                      <a:pt x="3669" y="5346"/>
                      <a:pt x="3912" y="5329"/>
                      <a:pt x="4143" y="5289"/>
                    </a:cubicBezTo>
                    <a:lnTo>
                      <a:pt x="4143" y="5289"/>
                    </a:lnTo>
                    <a:cubicBezTo>
                      <a:pt x="4387" y="6010"/>
                      <a:pt x="3628" y="6125"/>
                      <a:pt x="3031" y="6125"/>
                    </a:cubicBezTo>
                    <a:cubicBezTo>
                      <a:pt x="2876" y="6125"/>
                      <a:pt x="2732" y="6118"/>
                      <a:pt x="2619" y="6110"/>
                    </a:cubicBezTo>
                    <a:cubicBezTo>
                      <a:pt x="1934" y="6060"/>
                      <a:pt x="1096" y="5786"/>
                      <a:pt x="804" y="5118"/>
                    </a:cubicBezTo>
                    <a:cubicBezTo>
                      <a:pt x="778" y="5059"/>
                      <a:pt x="721" y="5032"/>
                      <a:pt x="662" y="5032"/>
                    </a:cubicBezTo>
                    <a:cubicBezTo>
                      <a:pt x="568" y="5032"/>
                      <a:pt x="469" y="5099"/>
                      <a:pt x="480" y="5204"/>
                    </a:cubicBezTo>
                    <a:cubicBezTo>
                      <a:pt x="595" y="6296"/>
                      <a:pt x="2152" y="6540"/>
                      <a:pt x="3043" y="6540"/>
                    </a:cubicBezTo>
                    <a:cubicBezTo>
                      <a:pt x="3074" y="6540"/>
                      <a:pt x="3103" y="6540"/>
                      <a:pt x="3132" y="6539"/>
                    </a:cubicBezTo>
                    <a:cubicBezTo>
                      <a:pt x="3526" y="6521"/>
                      <a:pt x="4108" y="6436"/>
                      <a:pt x="4348" y="6076"/>
                    </a:cubicBezTo>
                    <a:cubicBezTo>
                      <a:pt x="4536" y="5802"/>
                      <a:pt x="4622" y="5478"/>
                      <a:pt x="4399" y="5220"/>
                    </a:cubicBezTo>
                    <a:cubicBezTo>
                      <a:pt x="4964" y="5067"/>
                      <a:pt x="5289" y="4691"/>
                      <a:pt x="4793" y="3954"/>
                    </a:cubicBezTo>
                    <a:cubicBezTo>
                      <a:pt x="5323" y="3748"/>
                      <a:pt x="5615" y="3321"/>
                      <a:pt x="5049" y="2671"/>
                    </a:cubicBezTo>
                    <a:cubicBezTo>
                      <a:pt x="5170" y="2637"/>
                      <a:pt x="5272" y="2585"/>
                      <a:pt x="5357" y="2516"/>
                    </a:cubicBezTo>
                    <a:cubicBezTo>
                      <a:pt x="5597" y="2345"/>
                      <a:pt x="5752" y="1968"/>
                      <a:pt x="5597" y="1712"/>
                    </a:cubicBezTo>
                    <a:cubicBezTo>
                      <a:pt x="5683" y="1712"/>
                      <a:pt x="5786" y="1694"/>
                      <a:pt x="5871" y="1678"/>
                    </a:cubicBezTo>
                    <a:cubicBezTo>
                      <a:pt x="6282" y="1610"/>
                      <a:pt x="6744" y="1233"/>
                      <a:pt x="6795" y="822"/>
                    </a:cubicBezTo>
                    <a:cubicBezTo>
                      <a:pt x="6809" y="718"/>
                      <a:pt x="6703" y="643"/>
                      <a:pt x="6606" y="643"/>
                    </a:cubicBezTo>
                    <a:cubicBezTo>
                      <a:pt x="6576" y="643"/>
                      <a:pt x="6546" y="651"/>
                      <a:pt x="6521" y="667"/>
                    </a:cubicBezTo>
                    <a:cubicBezTo>
                      <a:pt x="6384" y="770"/>
                      <a:pt x="6282" y="907"/>
                      <a:pt x="6162" y="1028"/>
                    </a:cubicBezTo>
                    <a:cubicBezTo>
                      <a:pt x="5939" y="1233"/>
                      <a:pt x="5631" y="1301"/>
                      <a:pt x="5341" y="1318"/>
                    </a:cubicBezTo>
                    <a:cubicBezTo>
                      <a:pt x="5101" y="1318"/>
                      <a:pt x="4930" y="1147"/>
                      <a:pt x="4707" y="1130"/>
                    </a:cubicBezTo>
                    <a:cubicBezTo>
                      <a:pt x="4696" y="1063"/>
                      <a:pt x="4641" y="1011"/>
                      <a:pt x="4581" y="1011"/>
                    </a:cubicBezTo>
                    <a:cubicBezTo>
                      <a:pt x="4549" y="1011"/>
                      <a:pt x="4515" y="1026"/>
                      <a:pt x="4485" y="1062"/>
                    </a:cubicBezTo>
                    <a:cubicBezTo>
                      <a:pt x="4280" y="1301"/>
                      <a:pt x="4143" y="1592"/>
                      <a:pt x="3954" y="1831"/>
                    </a:cubicBezTo>
                    <a:cubicBezTo>
                      <a:pt x="3818" y="2001"/>
                      <a:pt x="3466" y="2335"/>
                      <a:pt x="3223" y="2335"/>
                    </a:cubicBezTo>
                    <a:cubicBezTo>
                      <a:pt x="3098" y="2335"/>
                      <a:pt x="3002" y="2247"/>
                      <a:pt x="2979" y="2003"/>
                    </a:cubicBezTo>
                    <a:cubicBezTo>
                      <a:pt x="2910" y="1267"/>
                      <a:pt x="3235" y="685"/>
                      <a:pt x="3440" y="17"/>
                    </a:cubicBezTo>
                    <a:cubicBezTo>
                      <a:pt x="3440" y="17"/>
                      <a:pt x="3440" y="1"/>
                      <a:pt x="3424" y="1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7"/>
              <p:cNvSpPr/>
              <p:nvPr/>
            </p:nvSpPr>
            <p:spPr>
              <a:xfrm>
                <a:off x="2537832" y="814382"/>
                <a:ext cx="74192" cy="39852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911" extrusionOk="0">
                    <a:moveTo>
                      <a:pt x="1265" y="0"/>
                    </a:moveTo>
                    <a:cubicBezTo>
                      <a:pt x="885" y="0"/>
                      <a:pt x="463" y="221"/>
                      <a:pt x="172" y="386"/>
                    </a:cubicBezTo>
                    <a:cubicBezTo>
                      <a:pt x="52" y="454"/>
                      <a:pt x="0" y="591"/>
                      <a:pt x="35" y="710"/>
                    </a:cubicBezTo>
                    <a:cubicBezTo>
                      <a:pt x="52" y="762"/>
                      <a:pt x="69" y="797"/>
                      <a:pt x="103" y="831"/>
                    </a:cubicBezTo>
                    <a:cubicBezTo>
                      <a:pt x="167" y="884"/>
                      <a:pt x="245" y="911"/>
                      <a:pt x="319" y="911"/>
                    </a:cubicBezTo>
                    <a:cubicBezTo>
                      <a:pt x="363" y="911"/>
                      <a:pt x="407" y="901"/>
                      <a:pt x="445" y="881"/>
                    </a:cubicBezTo>
                    <a:cubicBezTo>
                      <a:pt x="669" y="745"/>
                      <a:pt x="890" y="642"/>
                      <a:pt x="1114" y="539"/>
                    </a:cubicBezTo>
                    <a:cubicBezTo>
                      <a:pt x="1319" y="454"/>
                      <a:pt x="1524" y="386"/>
                      <a:pt x="1661" y="215"/>
                    </a:cubicBezTo>
                    <a:cubicBezTo>
                      <a:pt x="1696" y="180"/>
                      <a:pt x="1696" y="128"/>
                      <a:pt x="1644" y="94"/>
                    </a:cubicBezTo>
                    <a:cubicBezTo>
                      <a:pt x="1528" y="27"/>
                      <a:pt x="1399" y="0"/>
                      <a:pt x="1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17"/>
              <p:cNvSpPr/>
              <p:nvPr/>
            </p:nvSpPr>
            <p:spPr>
              <a:xfrm>
                <a:off x="2567052" y="847714"/>
                <a:ext cx="45714" cy="3521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805" extrusionOk="0">
                    <a:moveTo>
                      <a:pt x="531" y="0"/>
                    </a:moveTo>
                    <a:cubicBezTo>
                      <a:pt x="1" y="0"/>
                      <a:pt x="1" y="804"/>
                      <a:pt x="531" y="804"/>
                    </a:cubicBezTo>
                    <a:cubicBezTo>
                      <a:pt x="1044" y="804"/>
                      <a:pt x="1044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17"/>
              <p:cNvSpPr/>
              <p:nvPr/>
            </p:nvSpPr>
            <p:spPr>
              <a:xfrm>
                <a:off x="2409840" y="846533"/>
                <a:ext cx="72617" cy="38977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891" extrusionOk="0">
                    <a:moveTo>
                      <a:pt x="1382" y="1"/>
                    </a:moveTo>
                    <a:cubicBezTo>
                      <a:pt x="1361" y="1"/>
                      <a:pt x="1339" y="3"/>
                      <a:pt x="1317" y="10"/>
                    </a:cubicBezTo>
                    <a:cubicBezTo>
                      <a:pt x="856" y="112"/>
                      <a:pt x="188" y="301"/>
                      <a:pt x="17" y="780"/>
                    </a:cubicBezTo>
                    <a:cubicBezTo>
                      <a:pt x="0" y="831"/>
                      <a:pt x="34" y="883"/>
                      <a:pt x="85" y="883"/>
                    </a:cubicBezTo>
                    <a:cubicBezTo>
                      <a:pt x="120" y="888"/>
                      <a:pt x="154" y="891"/>
                      <a:pt x="188" y="891"/>
                    </a:cubicBezTo>
                    <a:cubicBezTo>
                      <a:pt x="372" y="891"/>
                      <a:pt x="546" y="820"/>
                      <a:pt x="719" y="763"/>
                    </a:cubicBezTo>
                    <a:cubicBezTo>
                      <a:pt x="959" y="678"/>
                      <a:pt x="1181" y="609"/>
                      <a:pt x="1420" y="557"/>
                    </a:cubicBezTo>
                    <a:cubicBezTo>
                      <a:pt x="1557" y="523"/>
                      <a:pt x="1643" y="420"/>
                      <a:pt x="1643" y="283"/>
                    </a:cubicBezTo>
                    <a:cubicBezTo>
                      <a:pt x="1660" y="233"/>
                      <a:pt x="1643" y="198"/>
                      <a:pt x="1626" y="146"/>
                    </a:cubicBezTo>
                    <a:cubicBezTo>
                      <a:pt x="1584" y="62"/>
                      <a:pt x="1484" y="1"/>
                      <a:pt x="1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17"/>
              <p:cNvSpPr/>
              <p:nvPr/>
            </p:nvSpPr>
            <p:spPr>
              <a:xfrm>
                <a:off x="2432018" y="884327"/>
                <a:ext cx="49913" cy="35346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808" extrusionOk="0">
                    <a:moveTo>
                      <a:pt x="558" y="0"/>
                    </a:moveTo>
                    <a:cubicBezTo>
                      <a:pt x="471" y="0"/>
                      <a:pt x="381" y="31"/>
                      <a:pt x="297" y="104"/>
                    </a:cubicBezTo>
                    <a:cubicBezTo>
                      <a:pt x="1" y="387"/>
                      <a:pt x="276" y="808"/>
                      <a:pt x="591" y="808"/>
                    </a:cubicBezTo>
                    <a:cubicBezTo>
                      <a:pt x="676" y="808"/>
                      <a:pt x="764" y="777"/>
                      <a:pt x="845" y="704"/>
                    </a:cubicBezTo>
                    <a:cubicBezTo>
                      <a:pt x="1141" y="421"/>
                      <a:pt x="876" y="0"/>
                      <a:pt x="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17"/>
              <p:cNvSpPr/>
              <p:nvPr/>
            </p:nvSpPr>
            <p:spPr>
              <a:xfrm>
                <a:off x="2508655" y="895613"/>
                <a:ext cx="40464" cy="8158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865" extrusionOk="0">
                    <a:moveTo>
                      <a:pt x="69" y="1"/>
                    </a:moveTo>
                    <a:lnTo>
                      <a:pt x="69" y="1"/>
                    </a:lnTo>
                    <a:cubicBezTo>
                      <a:pt x="291" y="599"/>
                      <a:pt x="257" y="1267"/>
                      <a:pt x="1" y="1849"/>
                    </a:cubicBezTo>
                    <a:cubicBezTo>
                      <a:pt x="53" y="1859"/>
                      <a:pt x="106" y="1864"/>
                      <a:pt x="159" y="1864"/>
                    </a:cubicBezTo>
                    <a:cubicBezTo>
                      <a:pt x="470" y="1864"/>
                      <a:pt x="779" y="1697"/>
                      <a:pt x="925" y="1404"/>
                    </a:cubicBezTo>
                    <a:cubicBezTo>
                      <a:pt x="839" y="857"/>
                      <a:pt x="530" y="325"/>
                      <a:pt x="69" y="1"/>
                    </a:cubicBez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7"/>
              <p:cNvSpPr/>
              <p:nvPr/>
            </p:nvSpPr>
            <p:spPr>
              <a:xfrm>
                <a:off x="2556554" y="921071"/>
                <a:ext cx="88409" cy="98951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2262" extrusionOk="0">
                    <a:moveTo>
                      <a:pt x="1781" y="1"/>
                    </a:moveTo>
                    <a:cubicBezTo>
                      <a:pt x="1489" y="839"/>
                      <a:pt x="823" y="1507"/>
                      <a:pt x="1" y="1815"/>
                    </a:cubicBezTo>
                    <a:cubicBezTo>
                      <a:pt x="307" y="2062"/>
                      <a:pt x="638" y="2261"/>
                      <a:pt x="1015" y="2261"/>
                    </a:cubicBezTo>
                    <a:cubicBezTo>
                      <a:pt x="1080" y="2261"/>
                      <a:pt x="1147" y="2255"/>
                      <a:pt x="1216" y="2242"/>
                    </a:cubicBezTo>
                    <a:cubicBezTo>
                      <a:pt x="1524" y="2174"/>
                      <a:pt x="1832" y="2003"/>
                      <a:pt x="1952" y="1712"/>
                    </a:cubicBezTo>
                    <a:cubicBezTo>
                      <a:pt x="2021" y="1507"/>
                      <a:pt x="2003" y="1302"/>
                      <a:pt x="1969" y="1078"/>
                    </a:cubicBezTo>
                    <a:cubicBezTo>
                      <a:pt x="1918" y="702"/>
                      <a:pt x="1832" y="377"/>
                      <a:pt x="178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" name="Google Shape;131;p18">
            <a:extLst>
              <a:ext uri="{FF2B5EF4-FFF2-40B4-BE49-F238E27FC236}">
                <a16:creationId xmlns:a16="http://schemas.microsoft.com/office/drawing/2014/main" id="{BF77E4DC-1CFD-E63A-1277-7829E00746C0}"/>
              </a:ext>
            </a:extLst>
          </p:cNvPr>
          <p:cNvSpPr/>
          <p:nvPr/>
        </p:nvSpPr>
        <p:spPr>
          <a:xfrm>
            <a:off x="8955154" y="5322242"/>
            <a:ext cx="60972" cy="60959"/>
          </a:xfrm>
          <a:custGeom>
            <a:avLst/>
            <a:gdLst/>
            <a:ahLst/>
            <a:cxnLst/>
            <a:rect l="l" t="t" r="r" b="b"/>
            <a:pathLst>
              <a:path w="2585" h="2584" extrusionOk="0">
                <a:moveTo>
                  <a:pt x="1300" y="1"/>
                </a:moveTo>
                <a:cubicBezTo>
                  <a:pt x="587" y="1"/>
                  <a:pt x="1" y="573"/>
                  <a:pt x="1" y="1285"/>
                </a:cubicBezTo>
                <a:cubicBezTo>
                  <a:pt x="1" y="1997"/>
                  <a:pt x="587" y="2583"/>
                  <a:pt x="1300" y="2583"/>
                </a:cubicBezTo>
                <a:cubicBezTo>
                  <a:pt x="2012" y="2583"/>
                  <a:pt x="2585" y="1997"/>
                  <a:pt x="2585" y="1285"/>
                </a:cubicBezTo>
                <a:cubicBezTo>
                  <a:pt x="2585" y="573"/>
                  <a:pt x="2012" y="1"/>
                  <a:pt x="1300" y="1"/>
                </a:cubicBez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Google Shape;134;p18">
            <a:extLst>
              <a:ext uri="{FF2B5EF4-FFF2-40B4-BE49-F238E27FC236}">
                <a16:creationId xmlns:a16="http://schemas.microsoft.com/office/drawing/2014/main" id="{E10429EF-B3F0-F82D-FE68-1E9F5657BB68}"/>
              </a:ext>
            </a:extLst>
          </p:cNvPr>
          <p:cNvSpPr txBox="1"/>
          <p:nvPr/>
        </p:nvSpPr>
        <p:spPr>
          <a:xfrm>
            <a:off x="1835381" y="-1572948"/>
            <a:ext cx="4136640" cy="67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733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Motivation &amp; Methods</a:t>
            </a:r>
            <a:endParaRPr sz="3733" kern="0" dirty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" name="Google Shape;137;p18">
            <a:extLst>
              <a:ext uri="{FF2B5EF4-FFF2-40B4-BE49-F238E27FC236}">
                <a16:creationId xmlns:a16="http://schemas.microsoft.com/office/drawing/2014/main" id="{94962621-F741-9DFC-0F36-6D30844B2E6B}"/>
              </a:ext>
            </a:extLst>
          </p:cNvPr>
          <p:cNvSpPr txBox="1"/>
          <p:nvPr/>
        </p:nvSpPr>
        <p:spPr>
          <a:xfrm>
            <a:off x="614215" y="7318785"/>
            <a:ext cx="3230149" cy="358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3733" kern="0" dirty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Results</a:t>
            </a:r>
          </a:p>
        </p:txBody>
      </p:sp>
      <p:sp>
        <p:nvSpPr>
          <p:cNvPr id="6" name="Google Shape;142;p18">
            <a:extLst>
              <a:ext uri="{FF2B5EF4-FFF2-40B4-BE49-F238E27FC236}">
                <a16:creationId xmlns:a16="http://schemas.microsoft.com/office/drawing/2014/main" id="{48F846FA-275F-70F1-02C2-E8B0F2646B89}"/>
              </a:ext>
            </a:extLst>
          </p:cNvPr>
          <p:cNvSpPr/>
          <p:nvPr/>
        </p:nvSpPr>
        <p:spPr>
          <a:xfrm>
            <a:off x="17302327" y="1625711"/>
            <a:ext cx="353296" cy="353296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Google Shape;143;p18">
            <a:extLst>
              <a:ext uri="{FF2B5EF4-FFF2-40B4-BE49-F238E27FC236}">
                <a16:creationId xmlns:a16="http://schemas.microsoft.com/office/drawing/2014/main" id="{7800ADD2-38F5-CF32-57D3-9A12E10D156B}"/>
              </a:ext>
            </a:extLst>
          </p:cNvPr>
          <p:cNvSpPr/>
          <p:nvPr/>
        </p:nvSpPr>
        <p:spPr>
          <a:xfrm>
            <a:off x="16792311" y="3894411"/>
            <a:ext cx="353296" cy="353296"/>
          </a:xfrm>
          <a:prstGeom prst="ellipse">
            <a:avLst/>
          </a:prstGeom>
          <a:solidFill>
            <a:srgbClr val="0070C0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206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Google Shape;144;p18">
            <a:extLst>
              <a:ext uri="{FF2B5EF4-FFF2-40B4-BE49-F238E27FC236}">
                <a16:creationId xmlns:a16="http://schemas.microsoft.com/office/drawing/2014/main" id="{BA7F8FA5-4AAB-A66A-B3AF-996DFAA892F9}"/>
              </a:ext>
            </a:extLst>
          </p:cNvPr>
          <p:cNvSpPr/>
          <p:nvPr/>
        </p:nvSpPr>
        <p:spPr>
          <a:xfrm>
            <a:off x="17267521" y="5853297"/>
            <a:ext cx="353296" cy="353296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9" name="Google Shape;145;p18">
            <a:extLst>
              <a:ext uri="{FF2B5EF4-FFF2-40B4-BE49-F238E27FC236}">
                <a16:creationId xmlns:a16="http://schemas.microsoft.com/office/drawing/2014/main" id="{A43E0DED-3DAB-E0E4-B003-E159D055977C}"/>
              </a:ext>
            </a:extLst>
          </p:cNvPr>
          <p:cNvCxnSpPr>
            <a:cxnSpLocks/>
            <a:stCxn id="6" idx="2"/>
          </p:cNvCxnSpPr>
          <p:nvPr/>
        </p:nvCxnSpPr>
        <p:spPr>
          <a:xfrm rot="10800000">
            <a:off x="13270055" y="1663597"/>
            <a:ext cx="4032272" cy="138764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46;p18">
            <a:extLst>
              <a:ext uri="{FF2B5EF4-FFF2-40B4-BE49-F238E27FC236}">
                <a16:creationId xmlns:a16="http://schemas.microsoft.com/office/drawing/2014/main" id="{54793B76-AC2C-A15A-5E22-F361939C3C8A}"/>
              </a:ext>
            </a:extLst>
          </p:cNvPr>
          <p:cNvCxnSpPr>
            <a:cxnSpLocks/>
          </p:cNvCxnSpPr>
          <p:nvPr/>
        </p:nvCxnSpPr>
        <p:spPr>
          <a:xfrm rot="10800000">
            <a:off x="12517361" y="3763998"/>
            <a:ext cx="4274953" cy="331009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47;p18">
            <a:extLst>
              <a:ext uri="{FF2B5EF4-FFF2-40B4-BE49-F238E27FC236}">
                <a16:creationId xmlns:a16="http://schemas.microsoft.com/office/drawing/2014/main" id="{DE6B1BF7-1E88-5D55-EA1D-885A64EA8E89}"/>
              </a:ext>
            </a:extLst>
          </p:cNvPr>
          <p:cNvCxnSpPr>
            <a:cxnSpLocks/>
            <a:stCxn id="8" idx="2"/>
          </p:cNvCxnSpPr>
          <p:nvPr/>
        </p:nvCxnSpPr>
        <p:spPr>
          <a:xfrm rot="10800000">
            <a:off x="12992572" y="5125689"/>
            <a:ext cx="4274949" cy="904256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37;p18">
            <a:extLst>
              <a:ext uri="{FF2B5EF4-FFF2-40B4-BE49-F238E27FC236}">
                <a16:creationId xmlns:a16="http://schemas.microsoft.com/office/drawing/2014/main" id="{EDF4F14C-9B40-119C-4617-49F3F368283E}"/>
              </a:ext>
            </a:extLst>
          </p:cNvPr>
          <p:cNvSpPr txBox="1"/>
          <p:nvPr/>
        </p:nvSpPr>
        <p:spPr>
          <a:xfrm>
            <a:off x="1861607" y="7962075"/>
            <a:ext cx="4575896" cy="385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Improvements and results</a:t>
            </a:r>
          </a:p>
        </p:txBody>
      </p:sp>
      <p:sp>
        <p:nvSpPr>
          <p:cNvPr id="13" name="Google Shape;134;p18">
            <a:extLst>
              <a:ext uri="{FF2B5EF4-FFF2-40B4-BE49-F238E27FC236}">
                <a16:creationId xmlns:a16="http://schemas.microsoft.com/office/drawing/2014/main" id="{4A1FB9ED-96F9-3FF2-75BD-8ABA65D923C6}"/>
              </a:ext>
            </a:extLst>
          </p:cNvPr>
          <p:cNvSpPr txBox="1"/>
          <p:nvPr/>
        </p:nvSpPr>
        <p:spPr>
          <a:xfrm>
            <a:off x="1975557" y="-1572948"/>
            <a:ext cx="4136640" cy="67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Motivation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Overview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Cleaning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Exploratory Data Analysis</a:t>
            </a:r>
            <a:endParaRPr sz="1867" kern="0" dirty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" name="Google Shape;140;p18">
            <a:extLst>
              <a:ext uri="{FF2B5EF4-FFF2-40B4-BE49-F238E27FC236}">
                <a16:creationId xmlns:a16="http://schemas.microsoft.com/office/drawing/2014/main" id="{D2EF725E-594E-F43D-2163-5A8DDE3C9CE2}"/>
              </a:ext>
            </a:extLst>
          </p:cNvPr>
          <p:cNvSpPr txBox="1"/>
          <p:nvPr/>
        </p:nvSpPr>
        <p:spPr>
          <a:xfrm>
            <a:off x="-4077831" y="3766027"/>
            <a:ext cx="3903799" cy="358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Selection &amp; Feature Selection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Hypothesis Testing</a:t>
            </a:r>
          </a:p>
        </p:txBody>
      </p:sp>
      <p:grpSp>
        <p:nvGrpSpPr>
          <p:cNvPr id="15" name="Google Shape;118;p18">
            <a:extLst>
              <a:ext uri="{FF2B5EF4-FFF2-40B4-BE49-F238E27FC236}">
                <a16:creationId xmlns:a16="http://schemas.microsoft.com/office/drawing/2014/main" id="{3EE6AACF-08CF-35CC-738D-54FDDAA3247F}"/>
              </a:ext>
            </a:extLst>
          </p:cNvPr>
          <p:cNvGrpSpPr/>
          <p:nvPr/>
        </p:nvGrpSpPr>
        <p:grpSpPr>
          <a:xfrm>
            <a:off x="12517361" y="943799"/>
            <a:ext cx="3759364" cy="5511219"/>
            <a:chOff x="5616181" y="1223810"/>
            <a:chExt cx="2261985" cy="3316065"/>
          </a:xfrm>
        </p:grpSpPr>
        <p:sp>
          <p:nvSpPr>
            <p:cNvPr id="16" name="Google Shape;119;p18">
              <a:extLst>
                <a:ext uri="{FF2B5EF4-FFF2-40B4-BE49-F238E27FC236}">
                  <a16:creationId xmlns:a16="http://schemas.microsoft.com/office/drawing/2014/main" id="{496AC774-7AF3-C340-85BF-52FB58911B0F}"/>
                </a:ext>
              </a:extLst>
            </p:cNvPr>
            <p:cNvSpPr/>
            <p:nvPr/>
          </p:nvSpPr>
          <p:spPr>
            <a:xfrm>
              <a:off x="5616181" y="1223810"/>
              <a:ext cx="2261985" cy="3316065"/>
            </a:xfrm>
            <a:custGeom>
              <a:avLst/>
              <a:gdLst/>
              <a:ahLst/>
              <a:cxnLst/>
              <a:rect l="l" t="t" r="r" b="b"/>
              <a:pathLst>
                <a:path w="142960" h="209546" extrusionOk="0">
                  <a:moveTo>
                    <a:pt x="0" y="0"/>
                  </a:moveTo>
                  <a:lnTo>
                    <a:pt x="0" y="209546"/>
                  </a:lnTo>
                  <a:lnTo>
                    <a:pt x="142960" y="209546"/>
                  </a:lnTo>
                  <a:lnTo>
                    <a:pt x="1429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20;p18">
              <a:extLst>
                <a:ext uri="{FF2B5EF4-FFF2-40B4-BE49-F238E27FC236}">
                  <a16:creationId xmlns:a16="http://schemas.microsoft.com/office/drawing/2014/main" id="{744309C2-4718-009B-20C9-4A9B460F8C2C}"/>
                </a:ext>
              </a:extLst>
            </p:cNvPr>
            <p:cNvSpPr/>
            <p:nvPr/>
          </p:nvSpPr>
          <p:spPr>
            <a:xfrm>
              <a:off x="5757792" y="1411162"/>
              <a:ext cx="1967939" cy="2952185"/>
            </a:xfrm>
            <a:custGeom>
              <a:avLst/>
              <a:gdLst/>
              <a:ahLst/>
              <a:cxnLst/>
              <a:rect l="l" t="t" r="r" b="b"/>
              <a:pathLst>
                <a:path w="124376" h="186552" extrusionOk="0">
                  <a:moveTo>
                    <a:pt x="0" y="1"/>
                  </a:moveTo>
                  <a:lnTo>
                    <a:pt x="0" y="186551"/>
                  </a:lnTo>
                  <a:lnTo>
                    <a:pt x="124376" y="186551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21;p18">
              <a:extLst>
                <a:ext uri="{FF2B5EF4-FFF2-40B4-BE49-F238E27FC236}">
                  <a16:creationId xmlns:a16="http://schemas.microsoft.com/office/drawing/2014/main" id="{260229E2-8FF9-67D4-7813-E27AE6560282}"/>
                </a:ext>
              </a:extLst>
            </p:cNvPr>
            <p:cNvSpPr/>
            <p:nvPr/>
          </p:nvSpPr>
          <p:spPr>
            <a:xfrm>
              <a:off x="5757792" y="1411162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1"/>
                  </a:moveTo>
                  <a:lnTo>
                    <a:pt x="0" y="10934"/>
                  </a:lnTo>
                  <a:lnTo>
                    <a:pt x="124376" y="10934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22;p18">
              <a:extLst>
                <a:ext uri="{FF2B5EF4-FFF2-40B4-BE49-F238E27FC236}">
                  <a16:creationId xmlns:a16="http://schemas.microsoft.com/office/drawing/2014/main" id="{164610FD-FB08-FD98-2076-3AE5F006857C}"/>
                </a:ext>
              </a:extLst>
            </p:cNvPr>
            <p:cNvSpPr/>
            <p:nvPr/>
          </p:nvSpPr>
          <p:spPr>
            <a:xfrm>
              <a:off x="5757792" y="1740623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23;p18">
              <a:extLst>
                <a:ext uri="{FF2B5EF4-FFF2-40B4-BE49-F238E27FC236}">
                  <a16:creationId xmlns:a16="http://schemas.microsoft.com/office/drawing/2014/main" id="{571840DE-B80A-BECC-410D-885BA6D4DC00}"/>
                </a:ext>
              </a:extLst>
            </p:cNvPr>
            <p:cNvSpPr/>
            <p:nvPr/>
          </p:nvSpPr>
          <p:spPr>
            <a:xfrm>
              <a:off x="5757792" y="2069846"/>
              <a:ext cx="1967939" cy="172999"/>
            </a:xfrm>
            <a:custGeom>
              <a:avLst/>
              <a:gdLst/>
              <a:ahLst/>
              <a:cxnLst/>
              <a:rect l="l" t="t" r="r" b="b"/>
              <a:pathLst>
                <a:path w="124376" h="10932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24;p18">
              <a:extLst>
                <a:ext uri="{FF2B5EF4-FFF2-40B4-BE49-F238E27FC236}">
                  <a16:creationId xmlns:a16="http://schemas.microsoft.com/office/drawing/2014/main" id="{8BFFE660-2512-A6C1-C19F-6BA3CE041156}"/>
                </a:ext>
              </a:extLst>
            </p:cNvPr>
            <p:cNvSpPr/>
            <p:nvPr/>
          </p:nvSpPr>
          <p:spPr>
            <a:xfrm>
              <a:off x="5757792" y="2399275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25;p18">
              <a:extLst>
                <a:ext uri="{FF2B5EF4-FFF2-40B4-BE49-F238E27FC236}">
                  <a16:creationId xmlns:a16="http://schemas.microsoft.com/office/drawing/2014/main" id="{14490D50-DC37-2AF9-77A0-633BF5E3F64B}"/>
                </a:ext>
              </a:extLst>
            </p:cNvPr>
            <p:cNvSpPr/>
            <p:nvPr/>
          </p:nvSpPr>
          <p:spPr>
            <a:xfrm>
              <a:off x="5757792" y="2728720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26;p18">
              <a:extLst>
                <a:ext uri="{FF2B5EF4-FFF2-40B4-BE49-F238E27FC236}">
                  <a16:creationId xmlns:a16="http://schemas.microsoft.com/office/drawing/2014/main" id="{E4445760-CF51-6B3E-154B-A899ACC2EFEA}"/>
                </a:ext>
              </a:extLst>
            </p:cNvPr>
            <p:cNvSpPr/>
            <p:nvPr/>
          </p:nvSpPr>
          <p:spPr>
            <a:xfrm>
              <a:off x="5757792" y="3057944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27;p18">
              <a:extLst>
                <a:ext uri="{FF2B5EF4-FFF2-40B4-BE49-F238E27FC236}">
                  <a16:creationId xmlns:a16="http://schemas.microsoft.com/office/drawing/2014/main" id="{8CD7EF40-1520-D2C5-CF54-6F4634BA4DDA}"/>
                </a:ext>
              </a:extLst>
            </p:cNvPr>
            <p:cNvSpPr/>
            <p:nvPr/>
          </p:nvSpPr>
          <p:spPr>
            <a:xfrm>
              <a:off x="5757792" y="3387373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28;p18">
              <a:extLst>
                <a:ext uri="{FF2B5EF4-FFF2-40B4-BE49-F238E27FC236}">
                  <a16:creationId xmlns:a16="http://schemas.microsoft.com/office/drawing/2014/main" id="{696C1E20-00BC-F1F5-024E-B8F4ADD0DAEC}"/>
                </a:ext>
              </a:extLst>
            </p:cNvPr>
            <p:cNvSpPr/>
            <p:nvPr/>
          </p:nvSpPr>
          <p:spPr>
            <a:xfrm>
              <a:off x="5757792" y="3716817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1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29;p18">
              <a:extLst>
                <a:ext uri="{FF2B5EF4-FFF2-40B4-BE49-F238E27FC236}">
                  <a16:creationId xmlns:a16="http://schemas.microsoft.com/office/drawing/2014/main" id="{3FE88F91-1551-C8CA-22EB-31C863749D90}"/>
                </a:ext>
              </a:extLst>
            </p:cNvPr>
            <p:cNvSpPr/>
            <p:nvPr/>
          </p:nvSpPr>
          <p:spPr>
            <a:xfrm>
              <a:off x="5757792" y="4046041"/>
              <a:ext cx="1967939" cy="173236"/>
            </a:xfrm>
            <a:custGeom>
              <a:avLst/>
              <a:gdLst/>
              <a:ahLst/>
              <a:cxnLst/>
              <a:rect l="l" t="t" r="r" b="b"/>
              <a:pathLst>
                <a:path w="124376" h="10947" extrusionOk="0">
                  <a:moveTo>
                    <a:pt x="0" y="0"/>
                  </a:moveTo>
                  <a:lnTo>
                    <a:pt x="0" y="10947"/>
                  </a:lnTo>
                  <a:lnTo>
                    <a:pt x="124376" y="10947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0;p18">
              <a:extLst>
                <a:ext uri="{FF2B5EF4-FFF2-40B4-BE49-F238E27FC236}">
                  <a16:creationId xmlns:a16="http://schemas.microsoft.com/office/drawing/2014/main" id="{AAC9740D-27C2-54E8-66C5-D9022F3412A8}"/>
                </a:ext>
              </a:extLst>
            </p:cNvPr>
            <p:cNvSpPr/>
            <p:nvPr/>
          </p:nvSpPr>
          <p:spPr>
            <a:xfrm>
              <a:off x="5750925" y="1404326"/>
              <a:ext cx="1981642" cy="2965858"/>
            </a:xfrm>
            <a:custGeom>
              <a:avLst/>
              <a:gdLst/>
              <a:ahLst/>
              <a:cxnLst/>
              <a:rect l="l" t="t" r="r" b="b"/>
              <a:pathLst>
                <a:path w="125242" h="187416" extrusionOk="0">
                  <a:moveTo>
                    <a:pt x="4065" y="866"/>
                  </a:moveTo>
                  <a:cubicBezTo>
                    <a:pt x="4065" y="1382"/>
                    <a:pt x="3966" y="2360"/>
                    <a:pt x="3311" y="3156"/>
                  </a:cubicBezTo>
                  <a:cubicBezTo>
                    <a:pt x="2780" y="3812"/>
                    <a:pt x="1956" y="4231"/>
                    <a:pt x="867" y="4385"/>
                  </a:cubicBezTo>
                  <a:lnTo>
                    <a:pt x="867" y="866"/>
                  </a:lnTo>
                  <a:close/>
                  <a:moveTo>
                    <a:pt x="124376" y="866"/>
                  </a:moveTo>
                  <a:lnTo>
                    <a:pt x="124376" y="4385"/>
                  </a:lnTo>
                  <a:cubicBezTo>
                    <a:pt x="123287" y="4231"/>
                    <a:pt x="122464" y="3812"/>
                    <a:pt x="121933" y="3156"/>
                  </a:cubicBezTo>
                  <a:cubicBezTo>
                    <a:pt x="121291" y="2374"/>
                    <a:pt x="121180" y="1382"/>
                    <a:pt x="121180" y="866"/>
                  </a:cubicBezTo>
                  <a:close/>
                  <a:moveTo>
                    <a:pt x="81987" y="866"/>
                  </a:moveTo>
                  <a:lnTo>
                    <a:pt x="81987" y="12539"/>
                  </a:lnTo>
                  <a:lnTo>
                    <a:pt x="43256" y="12539"/>
                  </a:lnTo>
                  <a:lnTo>
                    <a:pt x="43256" y="866"/>
                  </a:lnTo>
                  <a:close/>
                  <a:moveTo>
                    <a:pt x="101785" y="866"/>
                  </a:moveTo>
                  <a:lnTo>
                    <a:pt x="101785" y="32421"/>
                  </a:lnTo>
                  <a:lnTo>
                    <a:pt x="23444" y="32421"/>
                  </a:lnTo>
                  <a:lnTo>
                    <a:pt x="23444" y="866"/>
                  </a:lnTo>
                  <a:lnTo>
                    <a:pt x="42390" y="866"/>
                  </a:lnTo>
                  <a:lnTo>
                    <a:pt x="42390" y="13404"/>
                  </a:lnTo>
                  <a:lnTo>
                    <a:pt x="82853" y="13404"/>
                  </a:lnTo>
                  <a:lnTo>
                    <a:pt x="82853" y="866"/>
                  </a:lnTo>
                  <a:close/>
                  <a:moveTo>
                    <a:pt x="76961" y="33287"/>
                  </a:moveTo>
                  <a:cubicBezTo>
                    <a:pt x="73540" y="37727"/>
                    <a:pt x="68248" y="40352"/>
                    <a:pt x="62622" y="40352"/>
                  </a:cubicBezTo>
                  <a:cubicBezTo>
                    <a:pt x="56995" y="40352"/>
                    <a:pt x="51704" y="37727"/>
                    <a:pt x="48282" y="33287"/>
                  </a:cubicBezTo>
                  <a:close/>
                  <a:moveTo>
                    <a:pt x="62622" y="75620"/>
                  </a:moveTo>
                  <a:cubicBezTo>
                    <a:pt x="72451" y="75620"/>
                    <a:pt x="80466" y="83508"/>
                    <a:pt x="80703" y="93282"/>
                  </a:cubicBezTo>
                  <a:lnTo>
                    <a:pt x="63795" y="93282"/>
                  </a:lnTo>
                  <a:cubicBezTo>
                    <a:pt x="63627" y="92794"/>
                    <a:pt x="63166" y="92444"/>
                    <a:pt x="62622" y="92444"/>
                  </a:cubicBezTo>
                  <a:cubicBezTo>
                    <a:pt x="62077" y="92444"/>
                    <a:pt x="61617" y="92794"/>
                    <a:pt x="61449" y="93282"/>
                  </a:cubicBezTo>
                  <a:lnTo>
                    <a:pt x="44540" y="93282"/>
                  </a:lnTo>
                  <a:cubicBezTo>
                    <a:pt x="44778" y="83508"/>
                    <a:pt x="52793" y="75620"/>
                    <a:pt x="62622" y="75620"/>
                  </a:cubicBezTo>
                  <a:close/>
                  <a:moveTo>
                    <a:pt x="120314" y="866"/>
                  </a:moveTo>
                  <a:cubicBezTo>
                    <a:pt x="120314" y="1522"/>
                    <a:pt x="120453" y="2695"/>
                    <a:pt x="121249" y="3700"/>
                  </a:cubicBezTo>
                  <a:cubicBezTo>
                    <a:pt x="121961" y="4566"/>
                    <a:pt x="123008" y="5083"/>
                    <a:pt x="124376" y="5251"/>
                  </a:cubicBezTo>
                  <a:lnTo>
                    <a:pt x="124376" y="93282"/>
                  </a:lnTo>
                  <a:lnTo>
                    <a:pt x="81555" y="93282"/>
                  </a:lnTo>
                  <a:cubicBezTo>
                    <a:pt x="81331" y="83020"/>
                    <a:pt x="72926" y="74755"/>
                    <a:pt x="62622" y="74755"/>
                  </a:cubicBezTo>
                  <a:cubicBezTo>
                    <a:pt x="52318" y="74755"/>
                    <a:pt x="43913" y="83020"/>
                    <a:pt x="43675" y="93282"/>
                  </a:cubicBezTo>
                  <a:lnTo>
                    <a:pt x="867" y="93282"/>
                  </a:lnTo>
                  <a:lnTo>
                    <a:pt x="867" y="5251"/>
                  </a:lnTo>
                  <a:cubicBezTo>
                    <a:pt x="2235" y="5083"/>
                    <a:pt x="3283" y="4566"/>
                    <a:pt x="3981" y="3700"/>
                  </a:cubicBezTo>
                  <a:cubicBezTo>
                    <a:pt x="4791" y="2695"/>
                    <a:pt x="4930" y="1522"/>
                    <a:pt x="4930" y="866"/>
                  </a:cubicBezTo>
                  <a:lnTo>
                    <a:pt x="22578" y="866"/>
                  </a:lnTo>
                  <a:lnTo>
                    <a:pt x="22578" y="33287"/>
                  </a:lnTo>
                  <a:lnTo>
                    <a:pt x="47208" y="33287"/>
                  </a:lnTo>
                  <a:cubicBezTo>
                    <a:pt x="50768" y="38257"/>
                    <a:pt x="56507" y="41217"/>
                    <a:pt x="62622" y="41217"/>
                  </a:cubicBezTo>
                  <a:cubicBezTo>
                    <a:pt x="68737" y="41217"/>
                    <a:pt x="74475" y="38257"/>
                    <a:pt x="78022" y="33287"/>
                  </a:cubicBezTo>
                  <a:lnTo>
                    <a:pt x="102651" y="33287"/>
                  </a:lnTo>
                  <a:lnTo>
                    <a:pt x="102651" y="866"/>
                  </a:lnTo>
                  <a:close/>
                  <a:moveTo>
                    <a:pt x="80703" y="94134"/>
                  </a:moveTo>
                  <a:cubicBezTo>
                    <a:pt x="80466" y="103908"/>
                    <a:pt x="72451" y="111796"/>
                    <a:pt x="62622" y="111796"/>
                  </a:cubicBezTo>
                  <a:cubicBezTo>
                    <a:pt x="52793" y="111796"/>
                    <a:pt x="44778" y="103908"/>
                    <a:pt x="44540" y="94134"/>
                  </a:cubicBezTo>
                  <a:lnTo>
                    <a:pt x="61449" y="94134"/>
                  </a:lnTo>
                  <a:cubicBezTo>
                    <a:pt x="61617" y="94622"/>
                    <a:pt x="62077" y="94972"/>
                    <a:pt x="62622" y="94972"/>
                  </a:cubicBezTo>
                  <a:cubicBezTo>
                    <a:pt x="63166" y="94972"/>
                    <a:pt x="63627" y="94622"/>
                    <a:pt x="63795" y="94134"/>
                  </a:cubicBezTo>
                  <a:close/>
                  <a:moveTo>
                    <a:pt x="62622" y="147065"/>
                  </a:moveTo>
                  <a:cubicBezTo>
                    <a:pt x="68248" y="147065"/>
                    <a:pt x="73540" y="149690"/>
                    <a:pt x="76961" y="154130"/>
                  </a:cubicBezTo>
                  <a:lnTo>
                    <a:pt x="48282" y="154130"/>
                  </a:lnTo>
                  <a:cubicBezTo>
                    <a:pt x="51704" y="149690"/>
                    <a:pt x="56995" y="147065"/>
                    <a:pt x="62622" y="147065"/>
                  </a:cubicBezTo>
                  <a:close/>
                  <a:moveTo>
                    <a:pt x="867" y="183031"/>
                  </a:moveTo>
                  <a:cubicBezTo>
                    <a:pt x="1956" y="183186"/>
                    <a:pt x="2765" y="183604"/>
                    <a:pt x="3311" y="184260"/>
                  </a:cubicBezTo>
                  <a:cubicBezTo>
                    <a:pt x="3953" y="185042"/>
                    <a:pt x="4050" y="186034"/>
                    <a:pt x="4065" y="186550"/>
                  </a:cubicBezTo>
                  <a:lnTo>
                    <a:pt x="867" y="186550"/>
                  </a:lnTo>
                  <a:lnTo>
                    <a:pt x="867" y="183031"/>
                  </a:lnTo>
                  <a:close/>
                  <a:moveTo>
                    <a:pt x="81987" y="174877"/>
                  </a:moveTo>
                  <a:lnTo>
                    <a:pt x="81987" y="186550"/>
                  </a:lnTo>
                  <a:lnTo>
                    <a:pt x="43256" y="186550"/>
                  </a:lnTo>
                  <a:lnTo>
                    <a:pt x="43256" y="174877"/>
                  </a:lnTo>
                  <a:close/>
                  <a:moveTo>
                    <a:pt x="101785" y="154995"/>
                  </a:moveTo>
                  <a:lnTo>
                    <a:pt x="101785" y="186550"/>
                  </a:lnTo>
                  <a:lnTo>
                    <a:pt x="82853" y="186550"/>
                  </a:lnTo>
                  <a:lnTo>
                    <a:pt x="82853" y="174012"/>
                  </a:lnTo>
                  <a:lnTo>
                    <a:pt x="42390" y="174012"/>
                  </a:lnTo>
                  <a:lnTo>
                    <a:pt x="42390" y="186550"/>
                  </a:lnTo>
                  <a:lnTo>
                    <a:pt x="23444" y="186550"/>
                  </a:lnTo>
                  <a:lnTo>
                    <a:pt x="23444" y="154995"/>
                  </a:lnTo>
                  <a:close/>
                  <a:moveTo>
                    <a:pt x="124376" y="94134"/>
                  </a:moveTo>
                  <a:lnTo>
                    <a:pt x="124376" y="182166"/>
                  </a:lnTo>
                  <a:cubicBezTo>
                    <a:pt x="123008" y="182333"/>
                    <a:pt x="121961" y="182850"/>
                    <a:pt x="121249" y="183716"/>
                  </a:cubicBezTo>
                  <a:cubicBezTo>
                    <a:pt x="120453" y="184721"/>
                    <a:pt x="120314" y="185894"/>
                    <a:pt x="120314" y="186550"/>
                  </a:cubicBezTo>
                  <a:lnTo>
                    <a:pt x="102651" y="186550"/>
                  </a:lnTo>
                  <a:lnTo>
                    <a:pt x="102651" y="154130"/>
                  </a:lnTo>
                  <a:lnTo>
                    <a:pt x="78022" y="154130"/>
                  </a:lnTo>
                  <a:cubicBezTo>
                    <a:pt x="74475" y="149159"/>
                    <a:pt x="68737" y="146199"/>
                    <a:pt x="62622" y="146199"/>
                  </a:cubicBezTo>
                  <a:cubicBezTo>
                    <a:pt x="56507" y="146199"/>
                    <a:pt x="50768" y="149159"/>
                    <a:pt x="47208" y="154130"/>
                  </a:cubicBezTo>
                  <a:lnTo>
                    <a:pt x="22578" y="154130"/>
                  </a:lnTo>
                  <a:lnTo>
                    <a:pt x="22578" y="186550"/>
                  </a:lnTo>
                  <a:lnTo>
                    <a:pt x="4930" y="186550"/>
                  </a:lnTo>
                  <a:cubicBezTo>
                    <a:pt x="4930" y="185894"/>
                    <a:pt x="4791" y="184721"/>
                    <a:pt x="3981" y="183716"/>
                  </a:cubicBezTo>
                  <a:cubicBezTo>
                    <a:pt x="3283" y="182850"/>
                    <a:pt x="2235" y="182333"/>
                    <a:pt x="867" y="182166"/>
                  </a:cubicBezTo>
                  <a:lnTo>
                    <a:pt x="867" y="94134"/>
                  </a:lnTo>
                  <a:lnTo>
                    <a:pt x="43675" y="94134"/>
                  </a:lnTo>
                  <a:cubicBezTo>
                    <a:pt x="43913" y="104396"/>
                    <a:pt x="52318" y="112662"/>
                    <a:pt x="62622" y="112662"/>
                  </a:cubicBezTo>
                  <a:cubicBezTo>
                    <a:pt x="72926" y="112662"/>
                    <a:pt x="81331" y="104396"/>
                    <a:pt x="81555" y="94134"/>
                  </a:cubicBezTo>
                  <a:close/>
                  <a:moveTo>
                    <a:pt x="124376" y="183031"/>
                  </a:moveTo>
                  <a:lnTo>
                    <a:pt x="124376" y="186550"/>
                  </a:lnTo>
                  <a:lnTo>
                    <a:pt x="121180" y="186550"/>
                  </a:lnTo>
                  <a:cubicBezTo>
                    <a:pt x="121180" y="186034"/>
                    <a:pt x="121277" y="185056"/>
                    <a:pt x="121919" y="184260"/>
                  </a:cubicBezTo>
                  <a:cubicBezTo>
                    <a:pt x="122464" y="183604"/>
                    <a:pt x="123287" y="183186"/>
                    <a:pt x="124376" y="183031"/>
                  </a:cubicBezTo>
                  <a:close/>
                  <a:moveTo>
                    <a:pt x="1" y="1"/>
                  </a:moveTo>
                  <a:lnTo>
                    <a:pt x="1" y="187416"/>
                  </a:lnTo>
                  <a:lnTo>
                    <a:pt x="125242" y="187416"/>
                  </a:lnTo>
                  <a:lnTo>
                    <a:pt x="125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140;p18">
            <a:extLst>
              <a:ext uri="{FF2B5EF4-FFF2-40B4-BE49-F238E27FC236}">
                <a16:creationId xmlns:a16="http://schemas.microsoft.com/office/drawing/2014/main" id="{A8089DFB-BCF3-9DE5-80C1-5B2A0E4DAC05}"/>
              </a:ext>
            </a:extLst>
          </p:cNvPr>
          <p:cNvSpPr txBox="1"/>
          <p:nvPr/>
        </p:nvSpPr>
        <p:spPr>
          <a:xfrm>
            <a:off x="-5152283" y="2775919"/>
            <a:ext cx="6478147" cy="590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3733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Modeling</a:t>
            </a:r>
            <a:endParaRPr sz="3733" kern="0" dirty="0">
              <a:solidFill>
                <a:srgbClr val="00206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39" name="Google Shape;339;p21"/>
          <p:cNvGrpSpPr/>
          <p:nvPr/>
        </p:nvGrpSpPr>
        <p:grpSpPr>
          <a:xfrm>
            <a:off x="4132052" y="1201352"/>
            <a:ext cx="391202" cy="343868"/>
            <a:chOff x="4182481" y="2340959"/>
            <a:chExt cx="368218" cy="323665"/>
          </a:xfrm>
        </p:grpSpPr>
        <p:sp>
          <p:nvSpPr>
            <p:cNvPr id="340" name="Google Shape;340;p21"/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C9D9582-84C2-E99C-34AA-D45449E3A911}"/>
              </a:ext>
            </a:extLst>
          </p:cNvPr>
          <p:cNvSpPr txBox="1"/>
          <p:nvPr/>
        </p:nvSpPr>
        <p:spPr>
          <a:xfrm>
            <a:off x="4683401" y="1179917"/>
            <a:ext cx="538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Where are most players from?</a:t>
            </a:r>
          </a:p>
        </p:txBody>
      </p: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4156119" y="7290762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683401" y="7156576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4156119" y="8548907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683401" y="8414721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56119" y="9992864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83401" y="9858678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D50F07-FDCD-C6E0-AF9F-F156E1786AE9}"/>
              </a:ext>
            </a:extLst>
          </p:cNvPr>
          <p:cNvSpPr txBox="1"/>
          <p:nvPr/>
        </p:nvSpPr>
        <p:spPr>
          <a:xfrm>
            <a:off x="4351720" y="6121645"/>
            <a:ext cx="679038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Most players are from Europe or Latin America.</a:t>
            </a:r>
          </a:p>
        </p:txBody>
      </p:sp>
      <p:pic>
        <p:nvPicPr>
          <p:cNvPr id="18" name="Picture 17" descr="Chart, pie chart&#10;&#10;Description automatically generated">
            <a:extLst>
              <a:ext uri="{FF2B5EF4-FFF2-40B4-BE49-F238E27FC236}">
                <a16:creationId xmlns:a16="http://schemas.microsoft.com/office/drawing/2014/main" id="{B5A3279E-6314-29F5-3864-B1A3E9EF7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255" y="1617590"/>
            <a:ext cx="5731998" cy="43924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70BDC39-ED32-26A2-981E-21A8675632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1" b="89842" l="10000" r="90000">
                        <a14:foregroundMark x1="31625" y1="12323" x2="32750" y2="13072"/>
                        <a14:foregroundMark x1="47875" y1="9992" x2="37375" y2="8909"/>
                        <a14:foregroundMark x1="37375" y1="8909" x2="25750" y2="13156"/>
                        <a14:foregroundMark x1="25750" y1="13156" x2="35000" y2="7993"/>
                        <a14:foregroundMark x1="35000" y1="7993" x2="52125" y2="7744"/>
                        <a14:foregroundMark x1="52125" y1="7744" x2="60375" y2="13655"/>
                        <a14:foregroundMark x1="60375" y1="13655" x2="60375" y2="14488"/>
                        <a14:foregroundMark x1="74000" y1="16403" x2="58375" y2="5662"/>
                        <a14:foregroundMark x1="58375" y1="5662" x2="46375" y2="3414"/>
                        <a14:foregroundMark x1="46375" y1="3414" x2="35250" y2="6162"/>
                        <a14:foregroundMark x1="35250" y1="6162" x2="32875" y2="7494"/>
                        <a14:foregroundMark x1="62625" y1="5995" x2="52000" y2="3497"/>
                        <a14:foregroundMark x1="52000" y1="3497" x2="46125" y2="33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207953" y="990149"/>
            <a:ext cx="1728609" cy="259507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D0C09BA-5278-8C0B-C5DC-7697D5BC3F21}"/>
              </a:ext>
            </a:extLst>
          </p:cNvPr>
          <p:cNvSpPr txBox="1"/>
          <p:nvPr/>
        </p:nvSpPr>
        <p:spPr>
          <a:xfrm>
            <a:off x="12655146" y="3030735"/>
            <a:ext cx="2113123" cy="436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£194m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4FDA226-E531-A874-3553-53A4C9A437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800" b="90000" l="9986" r="89872">
                        <a14:foregroundMark x1="48787" y1="8200" x2="48359" y2="7800"/>
                        <a14:backgroundMark x1="23252" y1="10700" x2="24822" y2="51500"/>
                        <a14:backgroundMark x1="24822" y1="51500" x2="28531" y2="65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40025" y="3662665"/>
            <a:ext cx="2810223" cy="401460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85EE7F0-43EB-574F-F3E6-33FE657D5D65}"/>
              </a:ext>
            </a:extLst>
          </p:cNvPr>
          <p:cNvSpPr txBox="1"/>
          <p:nvPr/>
        </p:nvSpPr>
        <p:spPr>
          <a:xfrm>
            <a:off x="12571181" y="6121260"/>
            <a:ext cx="2113123" cy="436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£78m</a:t>
            </a:r>
          </a:p>
        </p:txBody>
      </p:sp>
    </p:spTree>
    <p:extLst>
      <p:ext uri="{BB962C8B-B14F-4D97-AF65-F5344CB8AC3E}">
        <p14:creationId xmlns:p14="http://schemas.microsoft.com/office/powerpoint/2010/main" val="630831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39" name="Google Shape;339;p21"/>
          <p:cNvGrpSpPr/>
          <p:nvPr/>
        </p:nvGrpSpPr>
        <p:grpSpPr>
          <a:xfrm>
            <a:off x="4547321" y="-5159635"/>
            <a:ext cx="391202" cy="343868"/>
            <a:chOff x="4182481" y="2340959"/>
            <a:chExt cx="368218" cy="323665"/>
          </a:xfrm>
        </p:grpSpPr>
        <p:sp>
          <p:nvSpPr>
            <p:cNvPr id="340" name="Google Shape;340;p21"/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C9D9582-84C2-E99C-34AA-D45449E3A911}"/>
              </a:ext>
            </a:extLst>
          </p:cNvPr>
          <p:cNvSpPr txBox="1"/>
          <p:nvPr/>
        </p:nvSpPr>
        <p:spPr>
          <a:xfrm>
            <a:off x="5098670" y="-5181070"/>
            <a:ext cx="538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Where are most players from?</a:t>
            </a:r>
          </a:p>
        </p:txBody>
      </p: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3824438" y="1094398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351720" y="960212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4156119" y="8548907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683401" y="8414721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56119" y="9992864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83401" y="9858678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D50F07-FDCD-C6E0-AF9F-F156E1786AE9}"/>
              </a:ext>
            </a:extLst>
          </p:cNvPr>
          <p:cNvSpPr txBox="1"/>
          <p:nvPr/>
        </p:nvSpPr>
        <p:spPr>
          <a:xfrm>
            <a:off x="4018086" y="1981985"/>
            <a:ext cx="67903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Maximum Potential: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 </a:t>
            </a:r>
            <a:r>
              <a:rPr lang="en-US" sz="2200" kern="0" dirty="0" err="1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Kylian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 </a:t>
            </a:r>
            <a:r>
              <a:rPr lang="en-US" sz="2200" kern="0" dirty="0" err="1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Lottin</a:t>
            </a: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Maximum Overall: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Lionel Messi</a:t>
            </a: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18" name="Picture 17" descr="Chart, pie chart&#10;&#10;Description automatically generated">
            <a:extLst>
              <a:ext uri="{FF2B5EF4-FFF2-40B4-BE49-F238E27FC236}">
                <a16:creationId xmlns:a16="http://schemas.microsoft.com/office/drawing/2014/main" id="{B5A3279E-6314-29F5-3864-B1A3E9EF7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489300">
            <a:off x="5203053" y="-4788355"/>
            <a:ext cx="5731998" cy="439245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2B388B-BB1B-09D4-626A-8CCA0A86A1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31" b="89842" l="10000" r="90000">
                        <a14:foregroundMark x1="31625" y1="12323" x2="32750" y2="13072"/>
                        <a14:foregroundMark x1="47875" y1="9992" x2="37375" y2="8909"/>
                        <a14:foregroundMark x1="37375" y1="8909" x2="25750" y2="13156"/>
                        <a14:foregroundMark x1="25750" y1="13156" x2="35000" y2="7993"/>
                        <a14:foregroundMark x1="35000" y1="7993" x2="52125" y2="7744"/>
                        <a14:foregroundMark x1="52125" y1="7744" x2="60375" y2="13655"/>
                        <a14:foregroundMark x1="60375" y1="13655" x2="60375" y2="14488"/>
                        <a14:foregroundMark x1="74000" y1="16403" x2="58375" y2="5662"/>
                        <a14:foregroundMark x1="58375" y1="5662" x2="46375" y2="3414"/>
                        <a14:foregroundMark x1="46375" y1="3414" x2="35250" y2="6162"/>
                        <a14:foregroundMark x1="35250" y1="6162" x2="32875" y2="7494"/>
                        <a14:foregroundMark x1="62625" y1="5995" x2="52000" y2="3497"/>
                        <a14:foregroundMark x1="52000" y1="3497" x2="46125" y2="33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15649" y="1226446"/>
            <a:ext cx="1728609" cy="259507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75FD0-B671-B445-A34A-6C2898D3EEDB}"/>
              </a:ext>
            </a:extLst>
          </p:cNvPr>
          <p:cNvSpPr txBox="1"/>
          <p:nvPr/>
        </p:nvSpPr>
        <p:spPr>
          <a:xfrm>
            <a:off x="10337881" y="3247556"/>
            <a:ext cx="2113123" cy="436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95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C6C892-B7F6-BC9C-36A2-2C78D554CC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800" b="90000" l="9986" r="89872">
                        <a14:foregroundMark x1="48787" y1="8200" x2="48359" y2="7800"/>
                        <a14:backgroundMark x1="23252" y1="10700" x2="24822" y2="51500"/>
                        <a14:backgroundMark x1="24822" y1="51500" x2="28531" y2="65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47721" y="3898962"/>
            <a:ext cx="2810223" cy="401460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B7BA227-8AB4-1632-A7B5-F3CB7E813260}"/>
              </a:ext>
            </a:extLst>
          </p:cNvPr>
          <p:cNvSpPr txBox="1"/>
          <p:nvPr/>
        </p:nvSpPr>
        <p:spPr>
          <a:xfrm>
            <a:off x="10331015" y="6386877"/>
            <a:ext cx="2113123" cy="436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93</a:t>
            </a:r>
          </a:p>
        </p:txBody>
      </p:sp>
    </p:spTree>
    <p:extLst>
      <p:ext uri="{BB962C8B-B14F-4D97-AF65-F5344CB8AC3E}">
        <p14:creationId xmlns:p14="http://schemas.microsoft.com/office/powerpoint/2010/main" val="687609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3771074" y="-1103503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298356" y="-1237689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3678813" y="1013612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206095" y="879426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56119" y="9992864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83401" y="9858678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CAA817-6E53-4B63-F41F-03F1AB764FE1}"/>
              </a:ext>
            </a:extLst>
          </p:cNvPr>
          <p:cNvSpPr txBox="1"/>
          <p:nvPr/>
        </p:nvSpPr>
        <p:spPr>
          <a:xfrm>
            <a:off x="4070015" y="2125987"/>
            <a:ext cx="58289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Most Expensive Player: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Kevin De Bruyne</a:t>
            </a: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01BC62E-1291-1E6A-8CFC-B9F3C7ADCC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71" b="89931" l="9961" r="89941">
                        <a14:foregroundMark x1="50049" y1="8507" x2="58838" y2="7813"/>
                        <a14:foregroundMark x1="58838" y1="7813" x2="62305" y2="10069"/>
                        <a14:foregroundMark x1="49512" y1="6858" x2="55859" y2="6771"/>
                        <a14:foregroundMark x1="55859" y1="6771" x2="62695" y2="8594"/>
                        <a14:foregroundMark x1="62695" y1="8594" x2="63232" y2="11892"/>
                        <a14:foregroundMark x1="57666" y1="55816" x2="58447" y2="61806"/>
                        <a14:foregroundMark x1="60889" y1="56771" x2="59717" y2="57899"/>
                        <a14:foregroundMark x1="58447" y1="46875" x2="59717" y2="60677"/>
                        <a14:foregroundMark x1="59717" y1="60677" x2="59619" y2="61372"/>
                        <a14:backgroundMark x1="72656" y1="17708" x2="75879" y2="53646"/>
                        <a14:backgroundMark x1="75879" y1="53646" x2="75537" y2="66927"/>
                        <a14:backgroundMark x1="75537" y1="66927" x2="67480" y2="86372"/>
                        <a14:backgroundMark x1="26221" y1="41146" x2="32178" y2="86198"/>
                        <a14:backgroundMark x1="32178" y1="86198" x2="38281" y2="997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63174" y="2930616"/>
            <a:ext cx="5597733" cy="314872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75157F6-DA2C-A9A8-1540-06946827CA87}"/>
              </a:ext>
            </a:extLst>
          </p:cNvPr>
          <p:cNvSpPr txBox="1"/>
          <p:nvPr/>
        </p:nvSpPr>
        <p:spPr>
          <a:xfrm>
            <a:off x="7597858" y="3907497"/>
            <a:ext cx="2757723" cy="835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48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£350,000</a:t>
            </a:r>
          </a:p>
        </p:txBody>
      </p:sp>
    </p:spTree>
    <p:extLst>
      <p:ext uri="{BB962C8B-B14F-4D97-AF65-F5344CB8AC3E}">
        <p14:creationId xmlns:p14="http://schemas.microsoft.com/office/powerpoint/2010/main" val="142903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3771074" y="-1103503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298356" y="-1237689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3678813" y="1013612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206095" y="879426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56119" y="9992864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83401" y="9858678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CAA817-6E53-4B63-F41F-03F1AB764FE1}"/>
              </a:ext>
            </a:extLst>
          </p:cNvPr>
          <p:cNvSpPr txBox="1"/>
          <p:nvPr/>
        </p:nvSpPr>
        <p:spPr>
          <a:xfrm>
            <a:off x="4070015" y="2125987"/>
            <a:ext cx="58289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Most Valued Player: </a:t>
            </a:r>
            <a:r>
              <a:rPr lang="en-US" sz="2200" kern="0" dirty="0" err="1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Kylian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 </a:t>
            </a:r>
            <a:r>
              <a:rPr lang="en-US" sz="2200" kern="0" dirty="0" err="1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Lottin</a:t>
            </a: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5157F6-DA2C-A9A8-1540-06946827CA87}"/>
              </a:ext>
            </a:extLst>
          </p:cNvPr>
          <p:cNvSpPr txBox="1"/>
          <p:nvPr/>
        </p:nvSpPr>
        <p:spPr>
          <a:xfrm>
            <a:off x="7369547" y="4046019"/>
            <a:ext cx="2757723" cy="835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4800" b="1" kern="0" dirty="0">
                <a:solidFill>
                  <a:srgbClr val="00B05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£194m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5410F6-9FCA-6A0F-89DF-2822FB8DC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31" b="89842" l="10000" r="90000">
                        <a14:foregroundMark x1="31625" y1="12323" x2="32750" y2="13072"/>
                        <a14:foregroundMark x1="47875" y1="9992" x2="37375" y2="8909"/>
                        <a14:foregroundMark x1="37375" y1="8909" x2="25750" y2="13156"/>
                        <a14:foregroundMark x1="25750" y1="13156" x2="35000" y2="7993"/>
                        <a14:foregroundMark x1="35000" y1="7993" x2="52125" y2="7744"/>
                        <a14:foregroundMark x1="52125" y1="7744" x2="60375" y2="13655"/>
                        <a14:foregroundMark x1="60375" y1="13655" x2="60375" y2="14488"/>
                        <a14:foregroundMark x1="74000" y1="16403" x2="58375" y2="5662"/>
                        <a14:foregroundMark x1="58375" y1="5662" x2="46375" y2="3414"/>
                        <a14:foregroundMark x1="46375" y1="3414" x2="35250" y2="6162"/>
                        <a14:foregroundMark x1="35250" y1="6162" x2="32875" y2="7494"/>
                        <a14:foregroundMark x1="62625" y1="5995" x2="52000" y2="3497"/>
                        <a14:foregroundMark x1="52000" y1="3497" x2="46125" y2="33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34277" y="2918756"/>
            <a:ext cx="2573724" cy="38638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8A033B7-0C45-6718-30F9-004A54747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18873" y="7289703"/>
            <a:ext cx="3936887" cy="398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16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-3539851" y="1497493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12192000" y="431981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12719282" y="29779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3127873" y="816701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3655155" y="68251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3C620-4A07-51E7-1057-E1EE12BFD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7226" y="1615840"/>
            <a:ext cx="5080923" cy="51386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3AD702-3E40-ABEF-8A21-C2DECA93A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1621" y="7624383"/>
            <a:ext cx="3947466" cy="39923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34B33F-087E-B391-61E3-CB59B7858A0C}"/>
              </a:ext>
            </a:extLst>
          </p:cNvPr>
          <p:cNvSpPr txBox="1"/>
          <p:nvPr/>
        </p:nvSpPr>
        <p:spPr>
          <a:xfrm>
            <a:off x="8722045" y="2010158"/>
            <a:ext cx="11730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-0.26</a:t>
            </a:r>
          </a:p>
        </p:txBody>
      </p:sp>
    </p:spTree>
    <p:extLst>
      <p:ext uri="{BB962C8B-B14F-4D97-AF65-F5344CB8AC3E}">
        <p14:creationId xmlns:p14="http://schemas.microsoft.com/office/powerpoint/2010/main" val="922592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-3539851" y="1497493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12192000" y="431981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12719282" y="29779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3127873" y="816701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3655155" y="68251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3C620-4A07-51E7-1057-E1EE12BFD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1353" y="1719339"/>
            <a:ext cx="5080923" cy="51386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3AD702-3E40-ABEF-8A21-C2DECA93A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8703" y="1546827"/>
            <a:ext cx="5205594" cy="52647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7E126AE-D965-82E4-B0BA-9792B5FAE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662" y="7092950"/>
            <a:ext cx="4330700" cy="444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608905-06C1-4033-6BE1-09C71BE22589}"/>
              </a:ext>
            </a:extLst>
          </p:cNvPr>
          <p:cNvSpPr txBox="1"/>
          <p:nvPr/>
        </p:nvSpPr>
        <p:spPr>
          <a:xfrm>
            <a:off x="8680472" y="1863944"/>
            <a:ext cx="9778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-0.139</a:t>
            </a:r>
          </a:p>
        </p:txBody>
      </p:sp>
    </p:spTree>
    <p:extLst>
      <p:ext uri="{BB962C8B-B14F-4D97-AF65-F5344CB8AC3E}">
        <p14:creationId xmlns:p14="http://schemas.microsoft.com/office/powerpoint/2010/main" val="1331648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48" name="Google Shape;348;p21"/>
          <p:cNvGrpSpPr/>
          <p:nvPr/>
        </p:nvGrpSpPr>
        <p:grpSpPr>
          <a:xfrm>
            <a:off x="-3539851" y="1497493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12192000" y="431981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12719282" y="29779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3127873" y="816701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3655155" y="682515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13AD702-3E40-ABEF-8A21-C2DECA93A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7601" y="1400113"/>
            <a:ext cx="5205594" cy="52647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A2F8EB-3D98-B9EF-8742-DC477AA58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227" y="1565997"/>
            <a:ext cx="4907536" cy="50370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8CD413-CE61-1CDE-67BF-4AF76BBBCFCA}"/>
              </a:ext>
            </a:extLst>
          </p:cNvPr>
          <p:cNvSpPr txBox="1"/>
          <p:nvPr/>
        </p:nvSpPr>
        <p:spPr>
          <a:xfrm>
            <a:off x="9027706" y="1914769"/>
            <a:ext cx="1272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-0.4</a:t>
            </a:r>
          </a:p>
        </p:txBody>
      </p:sp>
    </p:spTree>
    <p:extLst>
      <p:ext uri="{BB962C8B-B14F-4D97-AF65-F5344CB8AC3E}">
        <p14:creationId xmlns:p14="http://schemas.microsoft.com/office/powerpoint/2010/main" val="1777982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3F5E-4351-AEA8-3600-5C9A92D2C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240" y="5430693"/>
            <a:ext cx="10290000" cy="544800"/>
          </a:xfrm>
        </p:spPr>
        <p:txBody>
          <a:bodyPr/>
          <a:lstStyle/>
          <a:p>
            <a:r>
              <a:rPr lang="en-US" sz="5400" dirty="0"/>
              <a:t>Modeling</a:t>
            </a:r>
          </a:p>
        </p:txBody>
      </p:sp>
      <p:grpSp>
        <p:nvGrpSpPr>
          <p:cNvPr id="3" name="Google Shape;1307;p33">
            <a:extLst>
              <a:ext uri="{FF2B5EF4-FFF2-40B4-BE49-F238E27FC236}">
                <a16:creationId xmlns:a16="http://schemas.microsoft.com/office/drawing/2014/main" id="{E86398D8-5518-C463-06E5-AA8FA725037E}"/>
              </a:ext>
            </a:extLst>
          </p:cNvPr>
          <p:cNvGrpSpPr/>
          <p:nvPr/>
        </p:nvGrpSpPr>
        <p:grpSpPr>
          <a:xfrm>
            <a:off x="4441392" y="363103"/>
            <a:ext cx="3548027" cy="4014689"/>
            <a:chOff x="5476400" y="1113274"/>
            <a:chExt cx="3018297" cy="3328828"/>
          </a:xfrm>
        </p:grpSpPr>
        <p:sp>
          <p:nvSpPr>
            <p:cNvPr id="4" name="Google Shape;1308;p33">
              <a:extLst>
                <a:ext uri="{FF2B5EF4-FFF2-40B4-BE49-F238E27FC236}">
                  <a16:creationId xmlns:a16="http://schemas.microsoft.com/office/drawing/2014/main" id="{8E92FD43-7697-B0A8-1A4B-84C5D492EC91}"/>
                </a:ext>
              </a:extLst>
            </p:cNvPr>
            <p:cNvSpPr/>
            <p:nvPr/>
          </p:nvSpPr>
          <p:spPr>
            <a:xfrm>
              <a:off x="6197297" y="4111503"/>
              <a:ext cx="2297400" cy="33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" name="Google Shape;1309;p33">
              <a:extLst>
                <a:ext uri="{FF2B5EF4-FFF2-40B4-BE49-F238E27FC236}">
                  <a16:creationId xmlns:a16="http://schemas.microsoft.com/office/drawing/2014/main" id="{188097F6-6CC5-D191-974E-CA3860E9830C}"/>
                </a:ext>
              </a:extLst>
            </p:cNvPr>
            <p:cNvGrpSpPr/>
            <p:nvPr/>
          </p:nvGrpSpPr>
          <p:grpSpPr>
            <a:xfrm>
              <a:off x="5476400" y="1113274"/>
              <a:ext cx="2852147" cy="3285849"/>
              <a:chOff x="5476400" y="1265674"/>
              <a:chExt cx="2852147" cy="3285849"/>
            </a:xfrm>
          </p:grpSpPr>
          <p:sp>
            <p:nvSpPr>
              <p:cNvPr id="6" name="Google Shape;1310;p33">
                <a:extLst>
                  <a:ext uri="{FF2B5EF4-FFF2-40B4-BE49-F238E27FC236}">
                    <a16:creationId xmlns:a16="http://schemas.microsoft.com/office/drawing/2014/main" id="{8A65BE37-EAEE-6A39-D00E-630B8A64C692}"/>
                  </a:ext>
                </a:extLst>
              </p:cNvPr>
              <p:cNvSpPr/>
              <p:nvPr/>
            </p:nvSpPr>
            <p:spPr>
              <a:xfrm>
                <a:off x="6464331" y="4074052"/>
                <a:ext cx="417985" cy="417985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2164" extrusionOk="0">
                    <a:moveTo>
                      <a:pt x="6083" y="0"/>
                    </a:moveTo>
                    <a:cubicBezTo>
                      <a:pt x="5279" y="0"/>
                      <a:pt x="4530" y="143"/>
                      <a:pt x="3817" y="428"/>
                    </a:cubicBezTo>
                    <a:cubicBezTo>
                      <a:pt x="2997" y="768"/>
                      <a:pt x="2247" y="1285"/>
                      <a:pt x="1641" y="1927"/>
                    </a:cubicBezTo>
                    <a:cubicBezTo>
                      <a:pt x="625" y="3015"/>
                      <a:pt x="0" y="4478"/>
                      <a:pt x="0" y="6083"/>
                    </a:cubicBezTo>
                    <a:cubicBezTo>
                      <a:pt x="0" y="6190"/>
                      <a:pt x="0" y="6297"/>
                      <a:pt x="19" y="6385"/>
                    </a:cubicBezTo>
                    <a:lnTo>
                      <a:pt x="19" y="6404"/>
                    </a:lnTo>
                    <a:cubicBezTo>
                      <a:pt x="54" y="7331"/>
                      <a:pt x="321" y="8187"/>
                      <a:pt x="732" y="8972"/>
                    </a:cubicBezTo>
                    <a:cubicBezTo>
                      <a:pt x="1498" y="10399"/>
                      <a:pt x="2837" y="11486"/>
                      <a:pt x="4442" y="11933"/>
                    </a:cubicBezTo>
                    <a:cubicBezTo>
                      <a:pt x="4958" y="12093"/>
                      <a:pt x="5512" y="12164"/>
                      <a:pt x="6083" y="12164"/>
                    </a:cubicBezTo>
                    <a:cubicBezTo>
                      <a:pt x="6492" y="12164"/>
                      <a:pt x="6885" y="12128"/>
                      <a:pt x="7277" y="12040"/>
                    </a:cubicBezTo>
                    <a:cubicBezTo>
                      <a:pt x="8901" y="11736"/>
                      <a:pt x="10292" y="10756"/>
                      <a:pt x="11165" y="9417"/>
                    </a:cubicBezTo>
                    <a:cubicBezTo>
                      <a:pt x="11700" y="8633"/>
                      <a:pt x="12040" y="7705"/>
                      <a:pt x="12128" y="6725"/>
                    </a:cubicBezTo>
                    <a:cubicBezTo>
                      <a:pt x="12164" y="6511"/>
                      <a:pt x="12164" y="6297"/>
                      <a:pt x="12164" y="6083"/>
                    </a:cubicBezTo>
                    <a:cubicBezTo>
                      <a:pt x="12164" y="4602"/>
                      <a:pt x="11647" y="3246"/>
                      <a:pt x="10773" y="2195"/>
                    </a:cubicBezTo>
                    <a:cubicBezTo>
                      <a:pt x="10185" y="1499"/>
                      <a:pt x="9453" y="928"/>
                      <a:pt x="8615" y="535"/>
                    </a:cubicBezTo>
                    <a:cubicBezTo>
                      <a:pt x="7831" y="197"/>
                      <a:pt x="6992" y="0"/>
                      <a:pt x="60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" name="Google Shape;1311;p33">
                <a:extLst>
                  <a:ext uri="{FF2B5EF4-FFF2-40B4-BE49-F238E27FC236}">
                    <a16:creationId xmlns:a16="http://schemas.microsoft.com/office/drawing/2014/main" id="{9F1859C0-E6C2-73A4-7DB3-13D80D66D451}"/>
                  </a:ext>
                </a:extLst>
              </p:cNvPr>
              <p:cNvSpPr/>
              <p:nvPr/>
            </p:nvSpPr>
            <p:spPr>
              <a:xfrm>
                <a:off x="6489485" y="4102882"/>
                <a:ext cx="330327" cy="329743"/>
              </a:xfrm>
              <a:custGeom>
                <a:avLst/>
                <a:gdLst/>
                <a:ahLst/>
                <a:cxnLst/>
                <a:rect l="l" t="t" r="r" b="b"/>
                <a:pathLst>
                  <a:path w="9613" h="9596" extrusionOk="0">
                    <a:moveTo>
                      <a:pt x="4797" y="0"/>
                    </a:moveTo>
                    <a:cubicBezTo>
                      <a:pt x="4174" y="0"/>
                      <a:pt x="3567" y="125"/>
                      <a:pt x="3014" y="339"/>
                    </a:cubicBezTo>
                    <a:cubicBezTo>
                      <a:pt x="2354" y="607"/>
                      <a:pt x="1765" y="999"/>
                      <a:pt x="1301" y="1516"/>
                    </a:cubicBezTo>
                    <a:cubicBezTo>
                      <a:pt x="481" y="2372"/>
                      <a:pt x="0" y="3532"/>
                      <a:pt x="0" y="4797"/>
                    </a:cubicBezTo>
                    <a:lnTo>
                      <a:pt x="0" y="5047"/>
                    </a:lnTo>
                    <a:cubicBezTo>
                      <a:pt x="36" y="5779"/>
                      <a:pt x="250" y="6474"/>
                      <a:pt x="571" y="7080"/>
                    </a:cubicBezTo>
                    <a:cubicBezTo>
                      <a:pt x="1177" y="8205"/>
                      <a:pt x="2229" y="9061"/>
                      <a:pt x="3496" y="9417"/>
                    </a:cubicBezTo>
                    <a:cubicBezTo>
                      <a:pt x="3905" y="9541"/>
                      <a:pt x="4352" y="9596"/>
                      <a:pt x="4797" y="9596"/>
                    </a:cubicBezTo>
                    <a:cubicBezTo>
                      <a:pt x="5118" y="9596"/>
                      <a:pt x="5439" y="9577"/>
                      <a:pt x="5743" y="9506"/>
                    </a:cubicBezTo>
                    <a:cubicBezTo>
                      <a:pt x="7027" y="9256"/>
                      <a:pt x="8114" y="8490"/>
                      <a:pt x="8811" y="7437"/>
                    </a:cubicBezTo>
                    <a:cubicBezTo>
                      <a:pt x="9220" y="6813"/>
                      <a:pt x="9488" y="6081"/>
                      <a:pt x="9577" y="5297"/>
                    </a:cubicBezTo>
                    <a:cubicBezTo>
                      <a:pt x="9595" y="5137"/>
                      <a:pt x="9613" y="4976"/>
                      <a:pt x="9613" y="4797"/>
                    </a:cubicBezTo>
                    <a:cubicBezTo>
                      <a:pt x="9613" y="3639"/>
                      <a:pt x="9185" y="2569"/>
                      <a:pt x="8490" y="1730"/>
                    </a:cubicBezTo>
                    <a:cubicBezTo>
                      <a:pt x="8043" y="1178"/>
                      <a:pt x="7455" y="731"/>
                      <a:pt x="6795" y="428"/>
                    </a:cubicBezTo>
                    <a:cubicBezTo>
                      <a:pt x="6188" y="143"/>
                      <a:pt x="5511" y="0"/>
                      <a:pt x="47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" name="Google Shape;1312;p33">
                <a:extLst>
                  <a:ext uri="{FF2B5EF4-FFF2-40B4-BE49-F238E27FC236}">
                    <a16:creationId xmlns:a16="http://schemas.microsoft.com/office/drawing/2014/main" id="{61DC9815-2BDC-3072-C6DB-68E5B8450EA5}"/>
                  </a:ext>
                </a:extLst>
              </p:cNvPr>
              <p:cNvSpPr/>
              <p:nvPr/>
            </p:nvSpPr>
            <p:spPr>
              <a:xfrm>
                <a:off x="6711916" y="4326928"/>
                <a:ext cx="47833" cy="90373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2630" extrusionOk="0">
                    <a:moveTo>
                      <a:pt x="83" y="1"/>
                    </a:moveTo>
                    <a:cubicBezTo>
                      <a:pt x="74" y="1"/>
                      <a:pt x="64" y="3"/>
                      <a:pt x="55" y="8"/>
                    </a:cubicBezTo>
                    <a:cubicBezTo>
                      <a:pt x="19" y="44"/>
                      <a:pt x="1" y="79"/>
                      <a:pt x="19" y="115"/>
                    </a:cubicBezTo>
                    <a:lnTo>
                      <a:pt x="305" y="614"/>
                    </a:lnTo>
                    <a:lnTo>
                      <a:pt x="821" y="1809"/>
                    </a:lnTo>
                    <a:lnTo>
                      <a:pt x="1232" y="2593"/>
                    </a:lnTo>
                    <a:cubicBezTo>
                      <a:pt x="1249" y="2612"/>
                      <a:pt x="1268" y="2629"/>
                      <a:pt x="1303" y="2629"/>
                    </a:cubicBezTo>
                    <a:cubicBezTo>
                      <a:pt x="1320" y="2629"/>
                      <a:pt x="1320" y="2629"/>
                      <a:pt x="1339" y="2612"/>
                    </a:cubicBezTo>
                    <a:cubicBezTo>
                      <a:pt x="1375" y="2593"/>
                      <a:pt x="1392" y="2558"/>
                      <a:pt x="1375" y="2522"/>
                    </a:cubicBezTo>
                    <a:lnTo>
                      <a:pt x="947" y="1737"/>
                    </a:lnTo>
                    <a:lnTo>
                      <a:pt x="447" y="543"/>
                    </a:lnTo>
                    <a:lnTo>
                      <a:pt x="143" y="44"/>
                    </a:lnTo>
                    <a:cubicBezTo>
                      <a:pt x="131" y="18"/>
                      <a:pt x="108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" name="Google Shape;1313;p33">
                <a:extLst>
                  <a:ext uri="{FF2B5EF4-FFF2-40B4-BE49-F238E27FC236}">
                    <a16:creationId xmlns:a16="http://schemas.microsoft.com/office/drawing/2014/main" id="{3C9B752F-0CD9-8DFF-D8E2-414419DCD182}"/>
                  </a:ext>
                </a:extLst>
              </p:cNvPr>
              <p:cNvSpPr/>
              <p:nvPr/>
            </p:nvSpPr>
            <p:spPr>
              <a:xfrm>
                <a:off x="6725386" y="4244423"/>
                <a:ext cx="99961" cy="7388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15" extrusionOk="0">
                    <a:moveTo>
                      <a:pt x="2837" y="1"/>
                    </a:moveTo>
                    <a:lnTo>
                      <a:pt x="72" y="72"/>
                    </a:lnTo>
                    <a:cubicBezTo>
                      <a:pt x="37" y="72"/>
                      <a:pt x="1" y="108"/>
                      <a:pt x="1" y="143"/>
                    </a:cubicBezTo>
                    <a:cubicBezTo>
                      <a:pt x="1" y="197"/>
                      <a:pt x="37" y="215"/>
                      <a:pt x="91" y="215"/>
                    </a:cubicBezTo>
                    <a:lnTo>
                      <a:pt x="2837" y="162"/>
                    </a:lnTo>
                    <a:cubicBezTo>
                      <a:pt x="2890" y="162"/>
                      <a:pt x="2909" y="126"/>
                      <a:pt x="2909" y="72"/>
                    </a:cubicBezTo>
                    <a:cubicBezTo>
                      <a:pt x="2909" y="36"/>
                      <a:pt x="2873" y="1"/>
                      <a:pt x="28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" name="Google Shape;1314;p33">
                <a:extLst>
                  <a:ext uri="{FF2B5EF4-FFF2-40B4-BE49-F238E27FC236}">
                    <a16:creationId xmlns:a16="http://schemas.microsoft.com/office/drawing/2014/main" id="{93315F95-5B6F-75A2-1F51-CD71876144B9}"/>
                  </a:ext>
                </a:extLst>
              </p:cNvPr>
              <p:cNvSpPr/>
              <p:nvPr/>
            </p:nvSpPr>
            <p:spPr>
              <a:xfrm>
                <a:off x="6670886" y="4131644"/>
                <a:ext cx="9209" cy="7972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320" extrusionOk="0">
                    <a:moveTo>
                      <a:pt x="196" y="1"/>
                    </a:moveTo>
                    <a:cubicBezTo>
                      <a:pt x="143" y="1"/>
                      <a:pt x="107" y="37"/>
                      <a:pt x="107" y="72"/>
                    </a:cubicBezTo>
                    <a:lnTo>
                      <a:pt x="0" y="2231"/>
                    </a:lnTo>
                    <a:cubicBezTo>
                      <a:pt x="0" y="2267"/>
                      <a:pt x="36" y="2302"/>
                      <a:pt x="72" y="2320"/>
                    </a:cubicBezTo>
                    <a:cubicBezTo>
                      <a:pt x="124" y="2320"/>
                      <a:pt x="143" y="2284"/>
                      <a:pt x="160" y="2248"/>
                    </a:cubicBezTo>
                    <a:lnTo>
                      <a:pt x="267" y="91"/>
                    </a:lnTo>
                    <a:cubicBezTo>
                      <a:pt x="267" y="55"/>
                      <a:pt x="232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1315;p33">
                <a:extLst>
                  <a:ext uri="{FF2B5EF4-FFF2-40B4-BE49-F238E27FC236}">
                    <a16:creationId xmlns:a16="http://schemas.microsoft.com/office/drawing/2014/main" id="{83318031-A01F-F9E3-7B41-D2D59A53BC14}"/>
                  </a:ext>
                </a:extLst>
              </p:cNvPr>
              <p:cNvSpPr/>
              <p:nvPr/>
            </p:nvSpPr>
            <p:spPr>
              <a:xfrm>
                <a:off x="6536631" y="4229475"/>
                <a:ext cx="69893" cy="2724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793" extrusionOk="0">
                    <a:moveTo>
                      <a:pt x="77" y="1"/>
                    </a:moveTo>
                    <a:cubicBezTo>
                      <a:pt x="46" y="1"/>
                      <a:pt x="14" y="17"/>
                      <a:pt x="1" y="43"/>
                    </a:cubicBezTo>
                    <a:cubicBezTo>
                      <a:pt x="1" y="79"/>
                      <a:pt x="19" y="133"/>
                      <a:pt x="55" y="150"/>
                    </a:cubicBezTo>
                    <a:lnTo>
                      <a:pt x="1910" y="792"/>
                    </a:lnTo>
                    <a:lnTo>
                      <a:pt x="1945" y="792"/>
                    </a:lnTo>
                    <a:cubicBezTo>
                      <a:pt x="1981" y="792"/>
                      <a:pt x="1998" y="775"/>
                      <a:pt x="2017" y="740"/>
                    </a:cubicBezTo>
                    <a:cubicBezTo>
                      <a:pt x="2034" y="704"/>
                      <a:pt x="1998" y="668"/>
                      <a:pt x="1963" y="650"/>
                    </a:cubicBezTo>
                    <a:lnTo>
                      <a:pt x="108" y="8"/>
                    </a:lnTo>
                    <a:cubicBezTo>
                      <a:pt x="98" y="3"/>
                      <a:pt x="88" y="1"/>
                      <a:pt x="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1316;p33">
                <a:extLst>
                  <a:ext uri="{FF2B5EF4-FFF2-40B4-BE49-F238E27FC236}">
                    <a16:creationId xmlns:a16="http://schemas.microsoft.com/office/drawing/2014/main" id="{79A5CC91-BDC0-D411-9845-902855C5ED6B}"/>
                  </a:ext>
                </a:extLst>
              </p:cNvPr>
              <p:cNvSpPr/>
              <p:nvPr/>
            </p:nvSpPr>
            <p:spPr>
              <a:xfrm>
                <a:off x="6580169" y="4327100"/>
                <a:ext cx="53983" cy="7425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161" extrusionOk="0">
                    <a:moveTo>
                      <a:pt x="1489" y="1"/>
                    </a:moveTo>
                    <a:cubicBezTo>
                      <a:pt x="1463" y="1"/>
                      <a:pt x="1438" y="17"/>
                      <a:pt x="1428" y="39"/>
                    </a:cubicBezTo>
                    <a:lnTo>
                      <a:pt x="36" y="2036"/>
                    </a:lnTo>
                    <a:cubicBezTo>
                      <a:pt x="1" y="2072"/>
                      <a:pt x="18" y="2125"/>
                      <a:pt x="54" y="2143"/>
                    </a:cubicBezTo>
                    <a:cubicBezTo>
                      <a:pt x="54" y="2143"/>
                      <a:pt x="72" y="2160"/>
                      <a:pt x="89" y="2160"/>
                    </a:cubicBezTo>
                    <a:cubicBezTo>
                      <a:pt x="108" y="2160"/>
                      <a:pt x="143" y="2143"/>
                      <a:pt x="161" y="2125"/>
                    </a:cubicBezTo>
                    <a:lnTo>
                      <a:pt x="1552" y="110"/>
                    </a:lnTo>
                    <a:cubicBezTo>
                      <a:pt x="1570" y="92"/>
                      <a:pt x="1570" y="39"/>
                      <a:pt x="1535" y="20"/>
                    </a:cubicBezTo>
                    <a:cubicBezTo>
                      <a:pt x="1521" y="7"/>
                      <a:pt x="1505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17;p33">
                <a:extLst>
                  <a:ext uri="{FF2B5EF4-FFF2-40B4-BE49-F238E27FC236}">
                    <a16:creationId xmlns:a16="http://schemas.microsoft.com/office/drawing/2014/main" id="{1FAEF2B9-AF5D-9A03-D22D-B0D469A45AF3}"/>
                  </a:ext>
                </a:extLst>
              </p:cNvPr>
              <p:cNvSpPr/>
              <p:nvPr/>
            </p:nvSpPr>
            <p:spPr>
              <a:xfrm>
                <a:off x="6590580" y="4189271"/>
                <a:ext cx="166143" cy="158136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602" extrusionOk="0">
                    <a:moveTo>
                      <a:pt x="2409" y="0"/>
                    </a:moveTo>
                    <a:lnTo>
                      <a:pt x="0" y="1748"/>
                    </a:lnTo>
                    <a:lnTo>
                      <a:pt x="911" y="4602"/>
                    </a:lnTo>
                    <a:lnTo>
                      <a:pt x="3907" y="4602"/>
                    </a:lnTo>
                    <a:lnTo>
                      <a:pt x="4834" y="1748"/>
                    </a:lnTo>
                    <a:lnTo>
                      <a:pt x="24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318;p33">
                <a:extLst>
                  <a:ext uri="{FF2B5EF4-FFF2-40B4-BE49-F238E27FC236}">
                    <a16:creationId xmlns:a16="http://schemas.microsoft.com/office/drawing/2014/main" id="{53809F4B-63FB-321F-5320-A28DBBBF4BA7}"/>
                  </a:ext>
                </a:extLst>
              </p:cNvPr>
              <p:cNvSpPr/>
              <p:nvPr/>
            </p:nvSpPr>
            <p:spPr>
              <a:xfrm>
                <a:off x="6594257" y="4074052"/>
                <a:ext cx="166143" cy="79687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319" extrusionOk="0">
                    <a:moveTo>
                      <a:pt x="2302" y="0"/>
                    </a:moveTo>
                    <a:cubicBezTo>
                      <a:pt x="1498" y="0"/>
                      <a:pt x="749" y="143"/>
                      <a:pt x="36" y="428"/>
                    </a:cubicBezTo>
                    <a:lnTo>
                      <a:pt x="0" y="571"/>
                    </a:lnTo>
                    <a:lnTo>
                      <a:pt x="2409" y="2319"/>
                    </a:lnTo>
                    <a:lnTo>
                      <a:pt x="4834" y="571"/>
                    </a:lnTo>
                    <a:lnTo>
                      <a:pt x="4834" y="535"/>
                    </a:lnTo>
                    <a:cubicBezTo>
                      <a:pt x="4050" y="197"/>
                      <a:pt x="3211" y="0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319;p33">
                <a:extLst>
                  <a:ext uri="{FF2B5EF4-FFF2-40B4-BE49-F238E27FC236}">
                    <a16:creationId xmlns:a16="http://schemas.microsoft.com/office/drawing/2014/main" id="{FE23E8E5-932E-DEB3-EF6B-3E6BF7414E3A}"/>
                  </a:ext>
                </a:extLst>
              </p:cNvPr>
              <p:cNvSpPr/>
              <p:nvPr/>
            </p:nvSpPr>
            <p:spPr>
              <a:xfrm>
                <a:off x="6464331" y="4140235"/>
                <a:ext cx="88277" cy="156934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4567" extrusionOk="0">
                    <a:moveTo>
                      <a:pt x="1641" y="1"/>
                    </a:moveTo>
                    <a:cubicBezTo>
                      <a:pt x="625" y="1089"/>
                      <a:pt x="0" y="2552"/>
                      <a:pt x="0" y="4157"/>
                    </a:cubicBezTo>
                    <a:cubicBezTo>
                      <a:pt x="0" y="4264"/>
                      <a:pt x="0" y="4371"/>
                      <a:pt x="19" y="4459"/>
                    </a:cubicBezTo>
                    <a:lnTo>
                      <a:pt x="19" y="4478"/>
                    </a:lnTo>
                    <a:lnTo>
                      <a:pt x="143" y="4566"/>
                    </a:lnTo>
                    <a:lnTo>
                      <a:pt x="2568" y="2801"/>
                    </a:lnTo>
                    <a:lnTo>
                      <a:pt x="16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320;p33">
                <a:extLst>
                  <a:ext uri="{FF2B5EF4-FFF2-40B4-BE49-F238E27FC236}">
                    <a16:creationId xmlns:a16="http://schemas.microsoft.com/office/drawing/2014/main" id="{B342D4E7-CCA4-6965-AD62-F74C2CBE3F17}"/>
                  </a:ext>
                </a:extLst>
              </p:cNvPr>
              <p:cNvSpPr/>
              <p:nvPr/>
            </p:nvSpPr>
            <p:spPr>
              <a:xfrm>
                <a:off x="6489485" y="4381119"/>
                <a:ext cx="134838" cy="102984"/>
              </a:xfrm>
              <a:custGeom>
                <a:avLst/>
                <a:gdLst/>
                <a:ahLst/>
                <a:cxnLst/>
                <a:rect l="l" t="t" r="r" b="b"/>
                <a:pathLst>
                  <a:path w="3924" h="2997" extrusionOk="0">
                    <a:moveTo>
                      <a:pt x="0" y="1"/>
                    </a:moveTo>
                    <a:lnTo>
                      <a:pt x="0" y="36"/>
                    </a:lnTo>
                    <a:cubicBezTo>
                      <a:pt x="766" y="1463"/>
                      <a:pt x="2105" y="2550"/>
                      <a:pt x="3710" y="2997"/>
                    </a:cubicBezTo>
                    <a:lnTo>
                      <a:pt x="3924" y="2836"/>
                    </a:lnTo>
                    <a:lnTo>
                      <a:pt x="2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321;p33">
                <a:extLst>
                  <a:ext uri="{FF2B5EF4-FFF2-40B4-BE49-F238E27FC236}">
                    <a16:creationId xmlns:a16="http://schemas.microsoft.com/office/drawing/2014/main" id="{01887BFC-55D0-39D8-7E2B-D2CDBC2A5729}"/>
                  </a:ext>
                </a:extLst>
              </p:cNvPr>
              <p:cNvSpPr/>
              <p:nvPr/>
            </p:nvSpPr>
            <p:spPr>
              <a:xfrm>
                <a:off x="6710679" y="4387854"/>
                <a:ext cx="137313" cy="99926"/>
              </a:xfrm>
              <a:custGeom>
                <a:avLst/>
                <a:gdLst/>
                <a:ahLst/>
                <a:cxnLst/>
                <a:rect l="l" t="t" r="r" b="b"/>
                <a:pathLst>
                  <a:path w="3996" h="2908" extrusionOk="0">
                    <a:moveTo>
                      <a:pt x="911" y="0"/>
                    </a:moveTo>
                    <a:lnTo>
                      <a:pt x="1" y="2837"/>
                    </a:lnTo>
                    <a:lnTo>
                      <a:pt x="108" y="2908"/>
                    </a:lnTo>
                    <a:cubicBezTo>
                      <a:pt x="1732" y="2604"/>
                      <a:pt x="3123" y="1624"/>
                      <a:pt x="3996" y="285"/>
                    </a:cubicBezTo>
                    <a:lnTo>
                      <a:pt x="39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322;p33">
                <a:extLst>
                  <a:ext uri="{FF2B5EF4-FFF2-40B4-BE49-F238E27FC236}">
                    <a16:creationId xmlns:a16="http://schemas.microsoft.com/office/drawing/2014/main" id="{FF979845-95DB-B1A4-E105-461F008A84D4}"/>
                  </a:ext>
                </a:extLst>
              </p:cNvPr>
              <p:cNvSpPr/>
              <p:nvPr/>
            </p:nvSpPr>
            <p:spPr>
              <a:xfrm>
                <a:off x="6794696" y="4149444"/>
                <a:ext cx="87624" cy="158171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4603" extrusionOk="0">
                    <a:moveTo>
                      <a:pt x="927" y="1"/>
                    </a:moveTo>
                    <a:lnTo>
                      <a:pt x="0" y="2836"/>
                    </a:lnTo>
                    <a:lnTo>
                      <a:pt x="2426" y="4602"/>
                    </a:lnTo>
                    <a:lnTo>
                      <a:pt x="2514" y="4531"/>
                    </a:lnTo>
                    <a:cubicBezTo>
                      <a:pt x="2550" y="4317"/>
                      <a:pt x="2550" y="4103"/>
                      <a:pt x="2550" y="3889"/>
                    </a:cubicBezTo>
                    <a:cubicBezTo>
                      <a:pt x="2550" y="2408"/>
                      <a:pt x="2033" y="1052"/>
                      <a:pt x="1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323;p33">
                <a:extLst>
                  <a:ext uri="{FF2B5EF4-FFF2-40B4-BE49-F238E27FC236}">
                    <a16:creationId xmlns:a16="http://schemas.microsoft.com/office/drawing/2014/main" id="{917B387A-AD70-8CE2-C526-DDB4AA3ADC4B}"/>
                  </a:ext>
                </a:extLst>
              </p:cNvPr>
              <p:cNvSpPr/>
              <p:nvPr/>
            </p:nvSpPr>
            <p:spPr>
              <a:xfrm>
                <a:off x="7207737" y="3871208"/>
                <a:ext cx="173462" cy="367129"/>
              </a:xfrm>
              <a:custGeom>
                <a:avLst/>
                <a:gdLst/>
                <a:ahLst/>
                <a:cxnLst/>
                <a:rect l="l" t="t" r="r" b="b"/>
                <a:pathLst>
                  <a:path w="5048" h="10684" extrusionOk="0">
                    <a:moveTo>
                      <a:pt x="5048" y="1"/>
                    </a:moveTo>
                    <a:lnTo>
                      <a:pt x="2194" y="108"/>
                    </a:lnTo>
                    <a:lnTo>
                      <a:pt x="89" y="179"/>
                    </a:lnTo>
                    <a:lnTo>
                      <a:pt x="1" y="4156"/>
                    </a:lnTo>
                    <a:lnTo>
                      <a:pt x="268" y="4441"/>
                    </a:lnTo>
                    <a:cubicBezTo>
                      <a:pt x="446" y="4619"/>
                      <a:pt x="607" y="4816"/>
                      <a:pt x="731" y="5030"/>
                    </a:cubicBezTo>
                    <a:cubicBezTo>
                      <a:pt x="1000" y="5458"/>
                      <a:pt x="1178" y="5939"/>
                      <a:pt x="1231" y="6457"/>
                    </a:cubicBezTo>
                    <a:cubicBezTo>
                      <a:pt x="1249" y="6546"/>
                      <a:pt x="1267" y="6653"/>
                      <a:pt x="1285" y="6742"/>
                    </a:cubicBezTo>
                    <a:cubicBezTo>
                      <a:pt x="1338" y="7009"/>
                      <a:pt x="1409" y="7259"/>
                      <a:pt x="1481" y="7509"/>
                    </a:cubicBezTo>
                    <a:cubicBezTo>
                      <a:pt x="1570" y="7741"/>
                      <a:pt x="1659" y="7955"/>
                      <a:pt x="1749" y="8151"/>
                    </a:cubicBezTo>
                    <a:cubicBezTo>
                      <a:pt x="1909" y="8455"/>
                      <a:pt x="2087" y="8740"/>
                      <a:pt x="2284" y="9007"/>
                    </a:cubicBezTo>
                    <a:cubicBezTo>
                      <a:pt x="2444" y="9204"/>
                      <a:pt x="2622" y="9399"/>
                      <a:pt x="2819" y="9577"/>
                    </a:cubicBezTo>
                    <a:cubicBezTo>
                      <a:pt x="3390" y="10077"/>
                      <a:pt x="4067" y="10469"/>
                      <a:pt x="4816" y="10683"/>
                    </a:cubicBezTo>
                    <a:lnTo>
                      <a:pt x="50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1324;p33">
                <a:extLst>
                  <a:ext uri="{FF2B5EF4-FFF2-40B4-BE49-F238E27FC236}">
                    <a16:creationId xmlns:a16="http://schemas.microsoft.com/office/drawing/2014/main" id="{4B335103-97CB-3223-15DB-23620623E753}"/>
                  </a:ext>
                </a:extLst>
              </p:cNvPr>
              <p:cNvSpPr/>
              <p:nvPr/>
            </p:nvSpPr>
            <p:spPr>
              <a:xfrm>
                <a:off x="7281308" y="3871208"/>
                <a:ext cx="99892" cy="118310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3443" extrusionOk="0">
                    <a:moveTo>
                      <a:pt x="2907" y="1"/>
                    </a:moveTo>
                    <a:lnTo>
                      <a:pt x="53" y="108"/>
                    </a:lnTo>
                    <a:lnTo>
                      <a:pt x="53" y="143"/>
                    </a:lnTo>
                    <a:cubicBezTo>
                      <a:pt x="0" y="1801"/>
                      <a:pt x="1230" y="3211"/>
                      <a:pt x="2835" y="3442"/>
                    </a:cubicBezTo>
                    <a:lnTo>
                      <a:pt x="29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1325;p33">
                <a:extLst>
                  <a:ext uri="{FF2B5EF4-FFF2-40B4-BE49-F238E27FC236}">
                    <a16:creationId xmlns:a16="http://schemas.microsoft.com/office/drawing/2014/main" id="{088D48CD-E3F6-A834-AB39-1F67E1A7B95D}"/>
                  </a:ext>
                </a:extLst>
              </p:cNvPr>
              <p:cNvSpPr/>
              <p:nvPr/>
            </p:nvSpPr>
            <p:spPr>
              <a:xfrm>
                <a:off x="7232856" y="4021270"/>
                <a:ext cx="63193" cy="8164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376" extrusionOk="0">
                    <a:moveTo>
                      <a:pt x="1016" y="0"/>
                    </a:moveTo>
                    <a:cubicBezTo>
                      <a:pt x="817" y="0"/>
                      <a:pt x="618" y="72"/>
                      <a:pt x="464" y="217"/>
                    </a:cubicBezTo>
                    <a:lnTo>
                      <a:pt x="0" y="663"/>
                    </a:lnTo>
                    <a:cubicBezTo>
                      <a:pt x="269" y="1091"/>
                      <a:pt x="447" y="1572"/>
                      <a:pt x="500" y="2090"/>
                    </a:cubicBezTo>
                    <a:cubicBezTo>
                      <a:pt x="518" y="2179"/>
                      <a:pt x="536" y="2286"/>
                      <a:pt x="554" y="2375"/>
                    </a:cubicBezTo>
                    <a:lnTo>
                      <a:pt x="1588" y="1394"/>
                    </a:lnTo>
                    <a:cubicBezTo>
                      <a:pt x="1748" y="1251"/>
                      <a:pt x="1838" y="1037"/>
                      <a:pt x="1838" y="823"/>
                    </a:cubicBezTo>
                    <a:cubicBezTo>
                      <a:pt x="1838" y="628"/>
                      <a:pt x="1767" y="414"/>
                      <a:pt x="1606" y="252"/>
                    </a:cubicBezTo>
                    <a:cubicBezTo>
                      <a:pt x="1448" y="85"/>
                      <a:pt x="1232" y="0"/>
                      <a:pt x="10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1326;p33">
                <a:extLst>
                  <a:ext uri="{FF2B5EF4-FFF2-40B4-BE49-F238E27FC236}">
                    <a16:creationId xmlns:a16="http://schemas.microsoft.com/office/drawing/2014/main" id="{84C9BC65-7A5A-CF9E-D7D2-53DE1DB7AE45}"/>
                  </a:ext>
                </a:extLst>
              </p:cNvPr>
              <p:cNvSpPr/>
              <p:nvPr/>
            </p:nvSpPr>
            <p:spPr>
              <a:xfrm>
                <a:off x="7258594" y="4078863"/>
                <a:ext cx="92607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964" extrusionOk="0">
                    <a:moveTo>
                      <a:pt x="1872" y="1"/>
                    </a:moveTo>
                    <a:cubicBezTo>
                      <a:pt x="1673" y="1"/>
                      <a:pt x="1474" y="72"/>
                      <a:pt x="1320" y="217"/>
                    </a:cubicBezTo>
                    <a:lnTo>
                      <a:pt x="1" y="1466"/>
                    </a:lnTo>
                    <a:cubicBezTo>
                      <a:pt x="90" y="1698"/>
                      <a:pt x="179" y="1912"/>
                      <a:pt x="269" y="2108"/>
                    </a:cubicBezTo>
                    <a:cubicBezTo>
                      <a:pt x="429" y="2412"/>
                      <a:pt x="607" y="2697"/>
                      <a:pt x="804" y="2964"/>
                    </a:cubicBezTo>
                    <a:lnTo>
                      <a:pt x="2445" y="1394"/>
                    </a:lnTo>
                    <a:cubicBezTo>
                      <a:pt x="2604" y="1252"/>
                      <a:pt x="2676" y="1038"/>
                      <a:pt x="2694" y="842"/>
                    </a:cubicBezTo>
                    <a:cubicBezTo>
                      <a:pt x="2694" y="628"/>
                      <a:pt x="2623" y="414"/>
                      <a:pt x="2462" y="253"/>
                    </a:cubicBezTo>
                    <a:cubicBezTo>
                      <a:pt x="2304" y="86"/>
                      <a:pt x="2088" y="1"/>
                      <a:pt x="18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1327;p33">
                <a:extLst>
                  <a:ext uri="{FF2B5EF4-FFF2-40B4-BE49-F238E27FC236}">
                    <a16:creationId xmlns:a16="http://schemas.microsoft.com/office/drawing/2014/main" id="{83FB9B75-9A05-7F28-AB74-8EDBA44DBBAE}"/>
                  </a:ext>
                </a:extLst>
              </p:cNvPr>
              <p:cNvSpPr/>
              <p:nvPr/>
            </p:nvSpPr>
            <p:spPr>
              <a:xfrm>
                <a:off x="7373228" y="3871208"/>
                <a:ext cx="46596" cy="368332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0719" extrusionOk="0">
                    <a:moveTo>
                      <a:pt x="232" y="1"/>
                    </a:moveTo>
                    <a:lnTo>
                      <a:pt x="0" y="10683"/>
                    </a:lnTo>
                    <a:lnTo>
                      <a:pt x="1106" y="10719"/>
                    </a:lnTo>
                    <a:lnTo>
                      <a:pt x="1356" y="36"/>
                    </a:lnTo>
                    <a:lnTo>
                      <a:pt x="2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1328;p33">
                <a:extLst>
                  <a:ext uri="{FF2B5EF4-FFF2-40B4-BE49-F238E27FC236}">
                    <a16:creationId xmlns:a16="http://schemas.microsoft.com/office/drawing/2014/main" id="{12C0427C-5E5E-2BE1-3AFE-C4A153FC3DC1}"/>
                  </a:ext>
                </a:extLst>
              </p:cNvPr>
              <p:cNvSpPr/>
              <p:nvPr/>
            </p:nvSpPr>
            <p:spPr>
              <a:xfrm>
                <a:off x="7411234" y="4176419"/>
                <a:ext cx="28796" cy="63124"/>
              </a:xfrm>
              <a:custGeom>
                <a:avLst/>
                <a:gdLst/>
                <a:ahLst/>
                <a:cxnLst/>
                <a:rect l="l" t="t" r="r" b="b"/>
                <a:pathLst>
                  <a:path w="838" h="1837" extrusionOk="0">
                    <a:moveTo>
                      <a:pt x="36" y="1"/>
                    </a:moveTo>
                    <a:lnTo>
                      <a:pt x="0" y="1837"/>
                    </a:lnTo>
                    <a:lnTo>
                      <a:pt x="802" y="1463"/>
                    </a:lnTo>
                    <a:lnTo>
                      <a:pt x="838" y="410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1329;p33">
                <a:extLst>
                  <a:ext uri="{FF2B5EF4-FFF2-40B4-BE49-F238E27FC236}">
                    <a16:creationId xmlns:a16="http://schemas.microsoft.com/office/drawing/2014/main" id="{77C24180-7748-C8CF-F8FD-22F596F46430}"/>
                  </a:ext>
                </a:extLst>
              </p:cNvPr>
              <p:cNvSpPr/>
              <p:nvPr/>
            </p:nvSpPr>
            <p:spPr>
              <a:xfrm>
                <a:off x="7414258" y="4035462"/>
                <a:ext cx="28865" cy="63124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837" extrusionOk="0">
                    <a:moveTo>
                      <a:pt x="55" y="1"/>
                    </a:moveTo>
                    <a:lnTo>
                      <a:pt x="1" y="1837"/>
                    </a:lnTo>
                    <a:lnTo>
                      <a:pt x="821" y="1463"/>
                    </a:lnTo>
                    <a:lnTo>
                      <a:pt x="840" y="410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1330;p33">
                <a:extLst>
                  <a:ext uri="{FF2B5EF4-FFF2-40B4-BE49-F238E27FC236}">
                    <a16:creationId xmlns:a16="http://schemas.microsoft.com/office/drawing/2014/main" id="{1D01C203-97FA-39E4-F423-D7253A2FC74F}"/>
                  </a:ext>
                </a:extLst>
              </p:cNvPr>
              <p:cNvSpPr/>
              <p:nvPr/>
            </p:nvSpPr>
            <p:spPr>
              <a:xfrm>
                <a:off x="7417934" y="3895090"/>
                <a:ext cx="28246" cy="6319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839" extrusionOk="0">
                    <a:moveTo>
                      <a:pt x="36" y="1"/>
                    </a:moveTo>
                    <a:lnTo>
                      <a:pt x="1" y="1838"/>
                    </a:lnTo>
                    <a:lnTo>
                      <a:pt x="804" y="1463"/>
                    </a:lnTo>
                    <a:lnTo>
                      <a:pt x="821" y="412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1331;p33">
                <a:extLst>
                  <a:ext uri="{FF2B5EF4-FFF2-40B4-BE49-F238E27FC236}">
                    <a16:creationId xmlns:a16="http://schemas.microsoft.com/office/drawing/2014/main" id="{798858C9-33EA-DB51-DB4E-88D609EAC262}"/>
                  </a:ext>
                </a:extLst>
              </p:cNvPr>
              <p:cNvSpPr/>
              <p:nvPr/>
            </p:nvSpPr>
            <p:spPr>
              <a:xfrm>
                <a:off x="6010227" y="3271197"/>
                <a:ext cx="1264334" cy="743467"/>
              </a:xfrm>
              <a:custGeom>
                <a:avLst/>
                <a:gdLst/>
                <a:ahLst/>
                <a:cxnLst/>
                <a:rect l="l" t="t" r="r" b="b"/>
                <a:pathLst>
                  <a:path w="36794" h="21636" extrusionOk="0">
                    <a:moveTo>
                      <a:pt x="7829" y="0"/>
                    </a:moveTo>
                    <a:lnTo>
                      <a:pt x="2550" y="1071"/>
                    </a:lnTo>
                    <a:cubicBezTo>
                      <a:pt x="2550" y="1071"/>
                      <a:pt x="0" y="9650"/>
                      <a:pt x="8383" y="13360"/>
                    </a:cubicBezTo>
                    <a:cubicBezTo>
                      <a:pt x="9149" y="13698"/>
                      <a:pt x="9988" y="14037"/>
                      <a:pt x="10880" y="14376"/>
                    </a:cubicBezTo>
                    <a:cubicBezTo>
                      <a:pt x="19904" y="17854"/>
                      <a:pt x="34831" y="21635"/>
                      <a:pt x="34831" y="21635"/>
                    </a:cubicBezTo>
                    <a:cubicBezTo>
                      <a:pt x="34831" y="21635"/>
                      <a:pt x="36793" y="19655"/>
                      <a:pt x="35438" y="17676"/>
                    </a:cubicBezTo>
                    <a:cubicBezTo>
                      <a:pt x="35438" y="17676"/>
                      <a:pt x="32120" y="15892"/>
                      <a:pt x="30729" y="14323"/>
                    </a:cubicBezTo>
                    <a:cubicBezTo>
                      <a:pt x="29465" y="12904"/>
                      <a:pt x="24730" y="7263"/>
                      <a:pt x="17465" y="7263"/>
                    </a:cubicBezTo>
                    <a:cubicBezTo>
                      <a:pt x="17147" y="7263"/>
                      <a:pt x="16824" y="7273"/>
                      <a:pt x="16497" y="7296"/>
                    </a:cubicBezTo>
                    <a:cubicBezTo>
                      <a:pt x="16052" y="7331"/>
                      <a:pt x="15213" y="7349"/>
                      <a:pt x="14732" y="7420"/>
                    </a:cubicBezTo>
                    <a:lnTo>
                      <a:pt x="15231" y="5334"/>
                    </a:lnTo>
                    <a:lnTo>
                      <a:pt x="13287" y="2854"/>
                    </a:lnTo>
                    <a:lnTo>
                      <a:pt x="7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1332;p33">
                <a:extLst>
                  <a:ext uri="{FF2B5EF4-FFF2-40B4-BE49-F238E27FC236}">
                    <a16:creationId xmlns:a16="http://schemas.microsoft.com/office/drawing/2014/main" id="{0A83359B-2FEC-A83F-8CDE-3B3B5CEED323}"/>
                  </a:ext>
                </a:extLst>
              </p:cNvPr>
              <p:cNvSpPr/>
              <p:nvPr/>
            </p:nvSpPr>
            <p:spPr>
              <a:xfrm>
                <a:off x="6384060" y="3520740"/>
                <a:ext cx="890504" cy="493927"/>
              </a:xfrm>
              <a:custGeom>
                <a:avLst/>
                <a:gdLst/>
                <a:ahLst/>
                <a:cxnLst/>
                <a:rect l="l" t="t" r="r" b="b"/>
                <a:pathLst>
                  <a:path w="25915" h="14374" extrusionOk="0">
                    <a:moveTo>
                      <a:pt x="6586" y="1"/>
                    </a:moveTo>
                    <a:cubicBezTo>
                      <a:pt x="6268" y="1"/>
                      <a:pt x="5945" y="11"/>
                      <a:pt x="5618" y="34"/>
                    </a:cubicBezTo>
                    <a:cubicBezTo>
                      <a:pt x="3050" y="2174"/>
                      <a:pt x="1071" y="5223"/>
                      <a:pt x="1" y="7114"/>
                    </a:cubicBezTo>
                    <a:cubicBezTo>
                      <a:pt x="9025" y="10592"/>
                      <a:pt x="23952" y="14373"/>
                      <a:pt x="23952" y="14373"/>
                    </a:cubicBezTo>
                    <a:cubicBezTo>
                      <a:pt x="23952" y="14373"/>
                      <a:pt x="25914" y="12393"/>
                      <a:pt x="24559" y="10414"/>
                    </a:cubicBezTo>
                    <a:cubicBezTo>
                      <a:pt x="24559" y="10414"/>
                      <a:pt x="21241" y="8630"/>
                      <a:pt x="19850" y="7061"/>
                    </a:cubicBezTo>
                    <a:cubicBezTo>
                      <a:pt x="18586" y="5642"/>
                      <a:pt x="13851" y="1"/>
                      <a:pt x="65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1333;p33">
                <a:extLst>
                  <a:ext uri="{FF2B5EF4-FFF2-40B4-BE49-F238E27FC236}">
                    <a16:creationId xmlns:a16="http://schemas.microsoft.com/office/drawing/2014/main" id="{FE6B59FF-0953-6013-5317-CD92ECB20B29}"/>
                  </a:ext>
                </a:extLst>
              </p:cNvPr>
              <p:cNvSpPr/>
              <p:nvPr/>
            </p:nvSpPr>
            <p:spPr>
              <a:xfrm>
                <a:off x="6384060" y="3520637"/>
                <a:ext cx="289298" cy="272151"/>
              </a:xfrm>
              <a:custGeom>
                <a:avLst/>
                <a:gdLst/>
                <a:ahLst/>
                <a:cxnLst/>
                <a:rect l="l" t="t" r="r" b="b"/>
                <a:pathLst>
                  <a:path w="8419" h="7920" extrusionOk="0">
                    <a:moveTo>
                      <a:pt x="6611" y="0"/>
                    </a:moveTo>
                    <a:cubicBezTo>
                      <a:pt x="6286" y="0"/>
                      <a:pt x="5955" y="12"/>
                      <a:pt x="5618" y="37"/>
                    </a:cubicBezTo>
                    <a:cubicBezTo>
                      <a:pt x="3050" y="2177"/>
                      <a:pt x="1071" y="5226"/>
                      <a:pt x="1" y="7117"/>
                    </a:cubicBezTo>
                    <a:cubicBezTo>
                      <a:pt x="678" y="7385"/>
                      <a:pt x="1409" y="7652"/>
                      <a:pt x="2158" y="7920"/>
                    </a:cubicBezTo>
                    <a:cubicBezTo>
                      <a:pt x="3247" y="5958"/>
                      <a:pt x="5458" y="2408"/>
                      <a:pt x="8419" y="125"/>
                    </a:cubicBezTo>
                    <a:cubicBezTo>
                      <a:pt x="7833" y="44"/>
                      <a:pt x="7233" y="0"/>
                      <a:pt x="66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1334;p33">
                <a:extLst>
                  <a:ext uri="{FF2B5EF4-FFF2-40B4-BE49-F238E27FC236}">
                    <a16:creationId xmlns:a16="http://schemas.microsoft.com/office/drawing/2014/main" id="{46479FB0-1345-1E64-05E0-5A629ACD2C35}"/>
                  </a:ext>
                </a:extLst>
              </p:cNvPr>
              <p:cNvSpPr/>
              <p:nvPr/>
            </p:nvSpPr>
            <p:spPr>
              <a:xfrm>
                <a:off x="6097817" y="2692663"/>
                <a:ext cx="723228" cy="761817"/>
              </a:xfrm>
              <a:custGeom>
                <a:avLst/>
                <a:gdLst/>
                <a:ahLst/>
                <a:cxnLst/>
                <a:rect l="l" t="t" r="r" b="b"/>
                <a:pathLst>
                  <a:path w="21047" h="22170" extrusionOk="0">
                    <a:moveTo>
                      <a:pt x="6564" y="0"/>
                    </a:moveTo>
                    <a:lnTo>
                      <a:pt x="3586" y="2105"/>
                    </a:lnTo>
                    <a:lnTo>
                      <a:pt x="1" y="17907"/>
                    </a:lnTo>
                    <a:cubicBezTo>
                      <a:pt x="5601" y="21635"/>
                      <a:pt x="12682" y="22170"/>
                      <a:pt x="12682" y="22170"/>
                    </a:cubicBezTo>
                    <a:lnTo>
                      <a:pt x="21046" y="274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1335;p33">
                <a:extLst>
                  <a:ext uri="{FF2B5EF4-FFF2-40B4-BE49-F238E27FC236}">
                    <a16:creationId xmlns:a16="http://schemas.microsoft.com/office/drawing/2014/main" id="{9068AD35-538D-B5EF-5E64-276F207267D2}"/>
                  </a:ext>
                </a:extLst>
              </p:cNvPr>
              <p:cNvSpPr/>
              <p:nvPr/>
            </p:nvSpPr>
            <p:spPr>
              <a:xfrm>
                <a:off x="6097817" y="3235047"/>
                <a:ext cx="464581" cy="219439"/>
              </a:xfrm>
              <a:custGeom>
                <a:avLst/>
                <a:gdLst/>
                <a:ahLst/>
                <a:cxnLst/>
                <a:rect l="l" t="t" r="r" b="b"/>
                <a:pathLst>
                  <a:path w="13520" h="6386" extrusionOk="0">
                    <a:moveTo>
                      <a:pt x="483" y="1"/>
                    </a:moveTo>
                    <a:lnTo>
                      <a:pt x="1" y="2123"/>
                    </a:lnTo>
                    <a:cubicBezTo>
                      <a:pt x="5601" y="5851"/>
                      <a:pt x="12682" y="6386"/>
                      <a:pt x="12682" y="6386"/>
                    </a:cubicBezTo>
                    <a:lnTo>
                      <a:pt x="13520" y="4460"/>
                    </a:lnTo>
                    <a:cubicBezTo>
                      <a:pt x="11220" y="4156"/>
                      <a:pt x="5423" y="3121"/>
                      <a:pt x="4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1336;p33">
                <a:extLst>
                  <a:ext uri="{FF2B5EF4-FFF2-40B4-BE49-F238E27FC236}">
                    <a16:creationId xmlns:a16="http://schemas.microsoft.com/office/drawing/2014/main" id="{F0FB9871-9DBC-B515-85E8-EEB4A5B77F6F}"/>
                  </a:ext>
                </a:extLst>
              </p:cNvPr>
              <p:cNvSpPr/>
              <p:nvPr/>
            </p:nvSpPr>
            <p:spPr>
              <a:xfrm>
                <a:off x="7870871" y="4290401"/>
                <a:ext cx="395959" cy="215762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6279" extrusionOk="0">
                    <a:moveTo>
                      <a:pt x="3639" y="1"/>
                    </a:moveTo>
                    <a:lnTo>
                      <a:pt x="1" y="1623"/>
                    </a:lnTo>
                    <a:lnTo>
                      <a:pt x="750" y="3585"/>
                    </a:lnTo>
                    <a:lnTo>
                      <a:pt x="1765" y="6279"/>
                    </a:lnTo>
                    <a:lnTo>
                      <a:pt x="11522" y="1927"/>
                    </a:lnTo>
                    <a:cubicBezTo>
                      <a:pt x="11040" y="1321"/>
                      <a:pt x="10416" y="838"/>
                      <a:pt x="9739" y="517"/>
                    </a:cubicBezTo>
                    <a:cubicBezTo>
                      <a:pt x="9489" y="410"/>
                      <a:pt x="9256" y="322"/>
                      <a:pt x="8989" y="251"/>
                    </a:cubicBezTo>
                    <a:cubicBezTo>
                      <a:pt x="8668" y="161"/>
                      <a:pt x="8347" y="108"/>
                      <a:pt x="8008" y="89"/>
                    </a:cubicBezTo>
                    <a:cubicBezTo>
                      <a:pt x="7901" y="81"/>
                      <a:pt x="7785" y="77"/>
                      <a:pt x="7667" y="77"/>
                    </a:cubicBezTo>
                    <a:cubicBezTo>
                      <a:pt x="7549" y="77"/>
                      <a:pt x="7428" y="81"/>
                      <a:pt x="7313" y="89"/>
                    </a:cubicBezTo>
                    <a:cubicBezTo>
                      <a:pt x="7063" y="108"/>
                      <a:pt x="6795" y="144"/>
                      <a:pt x="6528" y="196"/>
                    </a:cubicBezTo>
                    <a:cubicBezTo>
                      <a:pt x="6438" y="215"/>
                      <a:pt x="6350" y="232"/>
                      <a:pt x="6243" y="268"/>
                    </a:cubicBezTo>
                    <a:cubicBezTo>
                      <a:pt x="5932" y="346"/>
                      <a:pt x="5622" y="389"/>
                      <a:pt x="5311" y="389"/>
                    </a:cubicBezTo>
                    <a:cubicBezTo>
                      <a:pt x="5122" y="389"/>
                      <a:pt x="4934" y="373"/>
                      <a:pt x="4745" y="339"/>
                    </a:cubicBezTo>
                    <a:cubicBezTo>
                      <a:pt x="4495" y="303"/>
                      <a:pt x="4245" y="232"/>
                      <a:pt x="4013" y="144"/>
                    </a:cubicBezTo>
                    <a:lnTo>
                      <a:pt x="3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1337;p33">
                <a:extLst>
                  <a:ext uri="{FF2B5EF4-FFF2-40B4-BE49-F238E27FC236}">
                    <a16:creationId xmlns:a16="http://schemas.microsoft.com/office/drawing/2014/main" id="{69471961-D3A9-C0EC-FD66-E4F615B29E06}"/>
                  </a:ext>
                </a:extLst>
              </p:cNvPr>
              <p:cNvSpPr/>
              <p:nvPr/>
            </p:nvSpPr>
            <p:spPr>
              <a:xfrm>
                <a:off x="7896609" y="4403317"/>
                <a:ext cx="142811" cy="102847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993" extrusionOk="0">
                    <a:moveTo>
                      <a:pt x="1353" y="0"/>
                    </a:moveTo>
                    <a:cubicBezTo>
                      <a:pt x="912" y="0"/>
                      <a:pt x="464" y="91"/>
                      <a:pt x="36" y="282"/>
                    </a:cubicBezTo>
                    <a:lnTo>
                      <a:pt x="1" y="299"/>
                    </a:lnTo>
                    <a:lnTo>
                      <a:pt x="1016" y="2993"/>
                    </a:lnTo>
                    <a:lnTo>
                      <a:pt x="4155" y="1583"/>
                    </a:lnTo>
                    <a:cubicBezTo>
                      <a:pt x="3554" y="585"/>
                      <a:pt x="2475" y="0"/>
                      <a:pt x="1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1338;p33">
                <a:extLst>
                  <a:ext uri="{FF2B5EF4-FFF2-40B4-BE49-F238E27FC236}">
                    <a16:creationId xmlns:a16="http://schemas.microsoft.com/office/drawing/2014/main" id="{5A3B9517-EDA0-3796-D4CF-D2B4D0B9AAB3}"/>
                  </a:ext>
                </a:extLst>
              </p:cNvPr>
              <p:cNvSpPr/>
              <p:nvPr/>
            </p:nvSpPr>
            <p:spPr>
              <a:xfrm>
                <a:off x="8020418" y="4297136"/>
                <a:ext cx="74807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848" extrusionOk="0">
                    <a:moveTo>
                      <a:pt x="2176" y="0"/>
                    </a:moveTo>
                    <a:lnTo>
                      <a:pt x="2176" y="0"/>
                    </a:lnTo>
                    <a:cubicBezTo>
                      <a:pt x="2086" y="19"/>
                      <a:pt x="1998" y="36"/>
                      <a:pt x="1891" y="72"/>
                    </a:cubicBezTo>
                    <a:cubicBezTo>
                      <a:pt x="1580" y="150"/>
                      <a:pt x="1270" y="193"/>
                      <a:pt x="959" y="193"/>
                    </a:cubicBezTo>
                    <a:cubicBezTo>
                      <a:pt x="770" y="193"/>
                      <a:pt x="582" y="177"/>
                      <a:pt x="393" y="143"/>
                    </a:cubicBezTo>
                    <a:lnTo>
                      <a:pt x="160" y="749"/>
                    </a:lnTo>
                    <a:cubicBezTo>
                      <a:pt x="0" y="1160"/>
                      <a:pt x="196" y="1641"/>
                      <a:pt x="624" y="1802"/>
                    </a:cubicBezTo>
                    <a:cubicBezTo>
                      <a:pt x="717" y="1834"/>
                      <a:pt x="810" y="1848"/>
                      <a:pt x="902" y="1848"/>
                    </a:cubicBezTo>
                    <a:cubicBezTo>
                      <a:pt x="1021" y="1848"/>
                      <a:pt x="1138" y="1824"/>
                      <a:pt x="1249" y="1784"/>
                    </a:cubicBezTo>
                    <a:cubicBezTo>
                      <a:pt x="1427" y="1695"/>
                      <a:pt x="1587" y="1534"/>
                      <a:pt x="1677" y="1320"/>
                    </a:cubicBezTo>
                    <a:lnTo>
                      <a:pt x="21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1339;p33">
                <a:extLst>
                  <a:ext uri="{FF2B5EF4-FFF2-40B4-BE49-F238E27FC236}">
                    <a16:creationId xmlns:a16="http://schemas.microsoft.com/office/drawing/2014/main" id="{105176A1-4CCA-9E50-014B-6C6EBB572F92}"/>
                  </a:ext>
                </a:extLst>
              </p:cNvPr>
              <p:cNvSpPr/>
              <p:nvPr/>
            </p:nvSpPr>
            <p:spPr>
              <a:xfrm>
                <a:off x="8094539" y="4293012"/>
                <a:ext cx="85253" cy="96284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2802" extrusionOk="0">
                    <a:moveTo>
                      <a:pt x="1158" y="1"/>
                    </a:moveTo>
                    <a:cubicBezTo>
                      <a:pt x="1040" y="1"/>
                      <a:pt x="919" y="5"/>
                      <a:pt x="804" y="13"/>
                    </a:cubicBezTo>
                    <a:lnTo>
                      <a:pt x="162" y="1690"/>
                    </a:lnTo>
                    <a:cubicBezTo>
                      <a:pt x="1" y="2118"/>
                      <a:pt x="215" y="2582"/>
                      <a:pt x="626" y="2743"/>
                    </a:cubicBezTo>
                    <a:cubicBezTo>
                      <a:pt x="722" y="2783"/>
                      <a:pt x="818" y="2801"/>
                      <a:pt x="913" y="2801"/>
                    </a:cubicBezTo>
                    <a:cubicBezTo>
                      <a:pt x="1029" y="2801"/>
                      <a:pt x="1142" y="2774"/>
                      <a:pt x="1249" y="2724"/>
                    </a:cubicBezTo>
                    <a:cubicBezTo>
                      <a:pt x="1446" y="2653"/>
                      <a:pt x="1606" y="2493"/>
                      <a:pt x="1677" y="2279"/>
                    </a:cubicBezTo>
                    <a:lnTo>
                      <a:pt x="2480" y="175"/>
                    </a:lnTo>
                    <a:cubicBezTo>
                      <a:pt x="2159" y="85"/>
                      <a:pt x="1838" y="32"/>
                      <a:pt x="1499" y="13"/>
                    </a:cubicBezTo>
                    <a:cubicBezTo>
                      <a:pt x="1392" y="5"/>
                      <a:pt x="12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1340;p33">
                <a:extLst>
                  <a:ext uri="{FF2B5EF4-FFF2-40B4-BE49-F238E27FC236}">
                    <a16:creationId xmlns:a16="http://schemas.microsoft.com/office/drawing/2014/main" id="{2F4DE943-96CC-DD3F-962A-CD93DDFD4592}"/>
                  </a:ext>
                </a:extLst>
              </p:cNvPr>
              <p:cNvSpPr/>
              <p:nvPr/>
            </p:nvSpPr>
            <p:spPr>
              <a:xfrm>
                <a:off x="7931521" y="4356618"/>
                <a:ext cx="351219" cy="184458"/>
              </a:xfrm>
              <a:custGeom>
                <a:avLst/>
                <a:gdLst/>
                <a:ahLst/>
                <a:cxnLst/>
                <a:rect l="l" t="t" r="r" b="b"/>
                <a:pathLst>
                  <a:path w="10221" h="5368" extrusionOk="0">
                    <a:moveTo>
                      <a:pt x="9757" y="0"/>
                    </a:moveTo>
                    <a:lnTo>
                      <a:pt x="0" y="4352"/>
                    </a:lnTo>
                    <a:lnTo>
                      <a:pt x="447" y="5368"/>
                    </a:lnTo>
                    <a:lnTo>
                      <a:pt x="10221" y="1016"/>
                    </a:lnTo>
                    <a:lnTo>
                      <a:pt x="97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1341;p33">
                <a:extLst>
                  <a:ext uri="{FF2B5EF4-FFF2-40B4-BE49-F238E27FC236}">
                    <a16:creationId xmlns:a16="http://schemas.microsoft.com/office/drawing/2014/main" id="{3A795CAA-80EF-39C1-6052-5D99558B761E}"/>
                  </a:ext>
                </a:extLst>
              </p:cNvPr>
              <p:cNvSpPr/>
              <p:nvPr/>
            </p:nvSpPr>
            <p:spPr>
              <a:xfrm>
                <a:off x="8225117" y="4391531"/>
                <a:ext cx="57626" cy="45358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320" extrusionOk="0">
                    <a:moveTo>
                      <a:pt x="1677" y="0"/>
                    </a:moveTo>
                    <a:lnTo>
                      <a:pt x="0" y="749"/>
                    </a:lnTo>
                    <a:lnTo>
                      <a:pt x="678" y="1320"/>
                    </a:lnTo>
                    <a:lnTo>
                      <a:pt x="1641" y="892"/>
                    </a:ln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1342;p33">
                <a:extLst>
                  <a:ext uri="{FF2B5EF4-FFF2-40B4-BE49-F238E27FC236}">
                    <a16:creationId xmlns:a16="http://schemas.microsoft.com/office/drawing/2014/main" id="{B1F1E429-2B45-3612-EFF8-F00D42E6C0C0}"/>
                  </a:ext>
                </a:extLst>
              </p:cNvPr>
              <p:cNvSpPr/>
              <p:nvPr/>
            </p:nvSpPr>
            <p:spPr>
              <a:xfrm>
                <a:off x="8096394" y="4448539"/>
                <a:ext cx="57660" cy="45393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321" extrusionOk="0">
                    <a:moveTo>
                      <a:pt x="1677" y="0"/>
                    </a:moveTo>
                    <a:lnTo>
                      <a:pt x="1" y="749"/>
                    </a:lnTo>
                    <a:lnTo>
                      <a:pt x="679" y="1320"/>
                    </a:lnTo>
                    <a:lnTo>
                      <a:pt x="1642" y="892"/>
                    </a:ln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1343;p33">
                <a:extLst>
                  <a:ext uri="{FF2B5EF4-FFF2-40B4-BE49-F238E27FC236}">
                    <a16:creationId xmlns:a16="http://schemas.microsoft.com/office/drawing/2014/main" id="{CF6CA821-EE7C-5DE8-5EE6-52E616F9A992}"/>
                  </a:ext>
                </a:extLst>
              </p:cNvPr>
              <p:cNvSpPr/>
              <p:nvPr/>
            </p:nvSpPr>
            <p:spPr>
              <a:xfrm>
                <a:off x="7967705" y="4506131"/>
                <a:ext cx="57626" cy="45393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321" extrusionOk="0">
                    <a:moveTo>
                      <a:pt x="1677" y="1"/>
                    </a:moveTo>
                    <a:lnTo>
                      <a:pt x="0" y="750"/>
                    </a:lnTo>
                    <a:lnTo>
                      <a:pt x="695" y="1321"/>
                    </a:lnTo>
                    <a:lnTo>
                      <a:pt x="1641" y="89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1344;p33">
                <a:extLst>
                  <a:ext uri="{FF2B5EF4-FFF2-40B4-BE49-F238E27FC236}">
                    <a16:creationId xmlns:a16="http://schemas.microsoft.com/office/drawing/2014/main" id="{53495A2E-55FB-C4E2-5EB6-CBE964B8A0DA}"/>
                  </a:ext>
                </a:extLst>
              </p:cNvPr>
              <p:cNvSpPr/>
              <p:nvPr/>
            </p:nvSpPr>
            <p:spPr>
              <a:xfrm>
                <a:off x="7103549" y="3198863"/>
                <a:ext cx="895418" cy="1179836"/>
              </a:xfrm>
              <a:custGeom>
                <a:avLst/>
                <a:gdLst/>
                <a:ahLst/>
                <a:cxnLst/>
                <a:rect l="l" t="t" r="r" b="b"/>
                <a:pathLst>
                  <a:path w="26058" h="34335" extrusionOk="0">
                    <a:moveTo>
                      <a:pt x="9970" y="1"/>
                    </a:moveTo>
                    <a:lnTo>
                      <a:pt x="8258" y="251"/>
                    </a:lnTo>
                    <a:lnTo>
                      <a:pt x="1356" y="5548"/>
                    </a:lnTo>
                    <a:lnTo>
                      <a:pt x="1" y="7920"/>
                    </a:lnTo>
                    <a:lnTo>
                      <a:pt x="6957" y="14502"/>
                    </a:lnTo>
                    <a:cubicBezTo>
                      <a:pt x="7099" y="15410"/>
                      <a:pt x="7295" y="16249"/>
                      <a:pt x="7527" y="17034"/>
                    </a:cubicBezTo>
                    <a:cubicBezTo>
                      <a:pt x="9026" y="21902"/>
                      <a:pt x="12307" y="24542"/>
                      <a:pt x="14733" y="26308"/>
                    </a:cubicBezTo>
                    <a:cubicBezTo>
                      <a:pt x="17532" y="28359"/>
                      <a:pt x="22687" y="34334"/>
                      <a:pt x="22687" y="34334"/>
                    </a:cubicBezTo>
                    <a:cubicBezTo>
                      <a:pt x="25541" y="32889"/>
                      <a:pt x="26057" y="31854"/>
                      <a:pt x="26057" y="31854"/>
                    </a:cubicBezTo>
                    <a:cubicBezTo>
                      <a:pt x="26057" y="31854"/>
                      <a:pt x="20564" y="20280"/>
                      <a:pt x="16659" y="10773"/>
                    </a:cubicBezTo>
                    <a:cubicBezTo>
                      <a:pt x="16552" y="10559"/>
                      <a:pt x="16481" y="10310"/>
                      <a:pt x="16374" y="10096"/>
                    </a:cubicBezTo>
                    <a:cubicBezTo>
                      <a:pt x="12824" y="3211"/>
                      <a:pt x="9970" y="1"/>
                      <a:pt x="99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1345;p33">
                <a:extLst>
                  <a:ext uri="{FF2B5EF4-FFF2-40B4-BE49-F238E27FC236}">
                    <a16:creationId xmlns:a16="http://schemas.microsoft.com/office/drawing/2014/main" id="{4D6DB0E9-41CE-B254-91D5-91BD607EE204}"/>
                  </a:ext>
                </a:extLst>
              </p:cNvPr>
              <p:cNvSpPr/>
              <p:nvPr/>
            </p:nvSpPr>
            <p:spPr>
              <a:xfrm>
                <a:off x="7362198" y="3545756"/>
                <a:ext cx="636771" cy="832947"/>
              </a:xfrm>
              <a:custGeom>
                <a:avLst/>
                <a:gdLst/>
                <a:ahLst/>
                <a:cxnLst/>
                <a:rect l="l" t="t" r="r" b="b"/>
                <a:pathLst>
                  <a:path w="18531" h="24240" extrusionOk="0">
                    <a:moveTo>
                      <a:pt x="8847" y="1"/>
                    </a:moveTo>
                    <a:cubicBezTo>
                      <a:pt x="4334" y="1268"/>
                      <a:pt x="1427" y="4799"/>
                      <a:pt x="0" y="6939"/>
                    </a:cubicBezTo>
                    <a:cubicBezTo>
                      <a:pt x="1499" y="11807"/>
                      <a:pt x="4780" y="14447"/>
                      <a:pt x="7206" y="16213"/>
                    </a:cubicBezTo>
                    <a:cubicBezTo>
                      <a:pt x="10005" y="18264"/>
                      <a:pt x="15160" y="24239"/>
                      <a:pt x="15160" y="24239"/>
                    </a:cubicBezTo>
                    <a:cubicBezTo>
                      <a:pt x="18085" y="23721"/>
                      <a:pt x="18530" y="21759"/>
                      <a:pt x="18530" y="21759"/>
                    </a:cubicBezTo>
                    <a:cubicBezTo>
                      <a:pt x="18530" y="21759"/>
                      <a:pt x="13037" y="10185"/>
                      <a:pt x="9132" y="678"/>
                    </a:cubicBezTo>
                    <a:cubicBezTo>
                      <a:pt x="9025" y="464"/>
                      <a:pt x="8935" y="233"/>
                      <a:pt x="88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1346;p33">
                <a:extLst>
                  <a:ext uri="{FF2B5EF4-FFF2-40B4-BE49-F238E27FC236}">
                    <a16:creationId xmlns:a16="http://schemas.microsoft.com/office/drawing/2014/main" id="{F01F28C0-208E-56A0-2475-55C26FE8262E}"/>
                  </a:ext>
                </a:extLst>
              </p:cNvPr>
              <p:cNvSpPr/>
              <p:nvPr/>
            </p:nvSpPr>
            <p:spPr>
              <a:xfrm>
                <a:off x="7362198" y="3545756"/>
                <a:ext cx="329743" cy="316272"/>
              </a:xfrm>
              <a:custGeom>
                <a:avLst/>
                <a:gdLst/>
                <a:ahLst/>
                <a:cxnLst/>
                <a:rect l="l" t="t" r="r" b="b"/>
                <a:pathLst>
                  <a:path w="9596" h="9204" extrusionOk="0">
                    <a:moveTo>
                      <a:pt x="8847" y="1"/>
                    </a:moveTo>
                    <a:cubicBezTo>
                      <a:pt x="4334" y="1268"/>
                      <a:pt x="1427" y="4799"/>
                      <a:pt x="0" y="6939"/>
                    </a:cubicBezTo>
                    <a:cubicBezTo>
                      <a:pt x="250" y="7760"/>
                      <a:pt x="553" y="8509"/>
                      <a:pt x="909" y="9204"/>
                    </a:cubicBezTo>
                    <a:cubicBezTo>
                      <a:pt x="2069" y="7277"/>
                      <a:pt x="4923" y="3354"/>
                      <a:pt x="9596" y="1820"/>
                    </a:cubicBezTo>
                    <a:cubicBezTo>
                      <a:pt x="9434" y="1427"/>
                      <a:pt x="9275" y="1054"/>
                      <a:pt x="9132" y="678"/>
                    </a:cubicBezTo>
                    <a:cubicBezTo>
                      <a:pt x="9025" y="464"/>
                      <a:pt x="8935" y="233"/>
                      <a:pt x="88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1347;p33">
                <a:extLst>
                  <a:ext uri="{FF2B5EF4-FFF2-40B4-BE49-F238E27FC236}">
                    <a16:creationId xmlns:a16="http://schemas.microsoft.com/office/drawing/2014/main" id="{BC7081E5-510E-ED96-C786-CC683F79D22A}"/>
                  </a:ext>
                </a:extLst>
              </p:cNvPr>
              <p:cNvSpPr/>
              <p:nvPr/>
            </p:nvSpPr>
            <p:spPr>
              <a:xfrm>
                <a:off x="6585667" y="2681048"/>
                <a:ext cx="860506" cy="789960"/>
              </a:xfrm>
              <a:custGeom>
                <a:avLst/>
                <a:gdLst/>
                <a:ahLst/>
                <a:cxnLst/>
                <a:rect l="l" t="t" r="r" b="b"/>
                <a:pathLst>
                  <a:path w="25042" h="22989" extrusionOk="0">
                    <a:moveTo>
                      <a:pt x="16142" y="0"/>
                    </a:moveTo>
                    <a:lnTo>
                      <a:pt x="1" y="2336"/>
                    </a:lnTo>
                    <a:lnTo>
                      <a:pt x="1660" y="13769"/>
                    </a:lnTo>
                    <a:lnTo>
                      <a:pt x="15072" y="22989"/>
                    </a:lnTo>
                    <a:cubicBezTo>
                      <a:pt x="23222" y="19707"/>
                      <a:pt x="25041" y="15070"/>
                      <a:pt x="25041" y="15070"/>
                    </a:cubicBezTo>
                    <a:lnTo>
                      <a:pt x="161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1348;p33">
                <a:extLst>
                  <a:ext uri="{FF2B5EF4-FFF2-40B4-BE49-F238E27FC236}">
                    <a16:creationId xmlns:a16="http://schemas.microsoft.com/office/drawing/2014/main" id="{A7CA4E41-DCBA-9A22-5ADA-86441F3F92F5}"/>
                  </a:ext>
                </a:extLst>
              </p:cNvPr>
              <p:cNvSpPr/>
              <p:nvPr/>
            </p:nvSpPr>
            <p:spPr>
              <a:xfrm>
                <a:off x="7014687" y="3106942"/>
                <a:ext cx="431490" cy="364071"/>
              </a:xfrm>
              <a:custGeom>
                <a:avLst/>
                <a:gdLst/>
                <a:ahLst/>
                <a:cxnLst/>
                <a:rect l="l" t="t" r="r" b="b"/>
                <a:pathLst>
                  <a:path w="12557" h="10595" extrusionOk="0">
                    <a:moveTo>
                      <a:pt x="10987" y="1"/>
                    </a:moveTo>
                    <a:cubicBezTo>
                      <a:pt x="10506" y="982"/>
                      <a:pt x="7990" y="5441"/>
                      <a:pt x="0" y="8811"/>
                    </a:cubicBezTo>
                    <a:lnTo>
                      <a:pt x="2587" y="10595"/>
                    </a:lnTo>
                    <a:cubicBezTo>
                      <a:pt x="10737" y="7313"/>
                      <a:pt x="12556" y="2676"/>
                      <a:pt x="12556" y="2676"/>
                    </a:cubicBezTo>
                    <a:lnTo>
                      <a:pt x="10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1349;p33">
                <a:extLst>
                  <a:ext uri="{FF2B5EF4-FFF2-40B4-BE49-F238E27FC236}">
                    <a16:creationId xmlns:a16="http://schemas.microsoft.com/office/drawing/2014/main" id="{FBC4267C-D022-3197-8720-A32AE283419E}"/>
                  </a:ext>
                </a:extLst>
              </p:cNvPr>
              <p:cNvSpPr/>
              <p:nvPr/>
            </p:nvSpPr>
            <p:spPr>
              <a:xfrm>
                <a:off x="8021002" y="2206531"/>
                <a:ext cx="132399" cy="180953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5266" extrusionOk="0">
                    <a:moveTo>
                      <a:pt x="3459" y="0"/>
                    </a:moveTo>
                    <a:cubicBezTo>
                      <a:pt x="3267" y="0"/>
                      <a:pt x="3091" y="163"/>
                      <a:pt x="2961" y="326"/>
                    </a:cubicBezTo>
                    <a:cubicBezTo>
                      <a:pt x="2480" y="932"/>
                      <a:pt x="2088" y="1591"/>
                      <a:pt x="1641" y="2216"/>
                    </a:cubicBezTo>
                    <a:cubicBezTo>
                      <a:pt x="1196" y="2840"/>
                      <a:pt x="661" y="3429"/>
                      <a:pt x="0" y="3821"/>
                    </a:cubicBezTo>
                    <a:lnTo>
                      <a:pt x="411" y="5265"/>
                    </a:lnTo>
                    <a:lnTo>
                      <a:pt x="1356" y="5194"/>
                    </a:lnTo>
                    <a:cubicBezTo>
                      <a:pt x="2961" y="4124"/>
                      <a:pt x="3550" y="2466"/>
                      <a:pt x="3800" y="771"/>
                    </a:cubicBezTo>
                    <a:cubicBezTo>
                      <a:pt x="3836" y="611"/>
                      <a:pt x="3853" y="468"/>
                      <a:pt x="3800" y="326"/>
                    </a:cubicBezTo>
                    <a:cubicBezTo>
                      <a:pt x="3764" y="164"/>
                      <a:pt x="3657" y="40"/>
                      <a:pt x="3515" y="5"/>
                    </a:cubicBezTo>
                    <a:cubicBezTo>
                      <a:pt x="3496" y="2"/>
                      <a:pt x="3477" y="0"/>
                      <a:pt x="34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1350;p33">
                <a:extLst>
                  <a:ext uri="{FF2B5EF4-FFF2-40B4-BE49-F238E27FC236}">
                    <a16:creationId xmlns:a16="http://schemas.microsoft.com/office/drawing/2014/main" id="{FB9EC869-979E-9AA6-2262-94E2B2B7AB5A}"/>
                  </a:ext>
                </a:extLst>
              </p:cNvPr>
              <p:cNvSpPr/>
              <p:nvPr/>
            </p:nvSpPr>
            <p:spPr>
              <a:xfrm>
                <a:off x="8051070" y="2203060"/>
                <a:ext cx="159957" cy="192980"/>
              </a:xfrm>
              <a:custGeom>
                <a:avLst/>
                <a:gdLst/>
                <a:ahLst/>
                <a:cxnLst/>
                <a:rect l="l" t="t" r="r" b="b"/>
                <a:pathLst>
                  <a:path w="4655" h="5616" extrusionOk="0">
                    <a:moveTo>
                      <a:pt x="4227" y="1"/>
                    </a:moveTo>
                    <a:cubicBezTo>
                      <a:pt x="4018" y="1"/>
                      <a:pt x="3829" y="167"/>
                      <a:pt x="3691" y="320"/>
                    </a:cubicBezTo>
                    <a:cubicBezTo>
                      <a:pt x="3085" y="943"/>
                      <a:pt x="2585" y="1657"/>
                      <a:pt x="2015" y="2317"/>
                    </a:cubicBezTo>
                    <a:cubicBezTo>
                      <a:pt x="1444" y="2959"/>
                      <a:pt x="802" y="3583"/>
                      <a:pt x="0" y="3939"/>
                    </a:cubicBezTo>
                    <a:lnTo>
                      <a:pt x="338" y="5599"/>
                    </a:lnTo>
                    <a:lnTo>
                      <a:pt x="1391" y="5616"/>
                    </a:lnTo>
                    <a:cubicBezTo>
                      <a:pt x="3299" y="4564"/>
                      <a:pt x="4138" y="2781"/>
                      <a:pt x="4583" y="890"/>
                    </a:cubicBezTo>
                    <a:cubicBezTo>
                      <a:pt x="4619" y="729"/>
                      <a:pt x="4654" y="569"/>
                      <a:pt x="4637" y="391"/>
                    </a:cubicBezTo>
                    <a:cubicBezTo>
                      <a:pt x="4602" y="230"/>
                      <a:pt x="4495" y="70"/>
                      <a:pt x="4333" y="16"/>
                    </a:cubicBezTo>
                    <a:cubicBezTo>
                      <a:pt x="4297" y="5"/>
                      <a:pt x="4262" y="1"/>
                      <a:pt x="4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1351;p33">
                <a:extLst>
                  <a:ext uri="{FF2B5EF4-FFF2-40B4-BE49-F238E27FC236}">
                    <a16:creationId xmlns:a16="http://schemas.microsoft.com/office/drawing/2014/main" id="{51EDDB66-2689-92DD-198E-A2D6F88B4318}"/>
                  </a:ext>
                </a:extLst>
              </p:cNvPr>
              <p:cNvSpPr/>
              <p:nvPr/>
            </p:nvSpPr>
            <p:spPr>
              <a:xfrm>
                <a:off x="8082271" y="2212579"/>
                <a:ext cx="186348" cy="204938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5964" extrusionOk="0">
                    <a:moveTo>
                      <a:pt x="4963" y="1"/>
                    </a:moveTo>
                    <a:cubicBezTo>
                      <a:pt x="4752" y="1"/>
                      <a:pt x="4531" y="149"/>
                      <a:pt x="4371" y="309"/>
                    </a:cubicBezTo>
                    <a:cubicBezTo>
                      <a:pt x="3658" y="952"/>
                      <a:pt x="3033" y="1701"/>
                      <a:pt x="2355" y="2378"/>
                    </a:cubicBezTo>
                    <a:cubicBezTo>
                      <a:pt x="1677" y="3039"/>
                      <a:pt x="911" y="3662"/>
                      <a:pt x="1" y="4002"/>
                    </a:cubicBezTo>
                    <a:lnTo>
                      <a:pt x="234" y="5857"/>
                    </a:lnTo>
                    <a:lnTo>
                      <a:pt x="1411" y="5964"/>
                    </a:lnTo>
                    <a:cubicBezTo>
                      <a:pt x="3587" y="4965"/>
                      <a:pt x="4657" y="3075"/>
                      <a:pt x="5316" y="1023"/>
                    </a:cubicBezTo>
                    <a:cubicBezTo>
                      <a:pt x="5370" y="845"/>
                      <a:pt x="5423" y="666"/>
                      <a:pt x="5406" y="471"/>
                    </a:cubicBezTo>
                    <a:cubicBezTo>
                      <a:pt x="5387" y="292"/>
                      <a:pt x="5280" y="95"/>
                      <a:pt x="5102" y="24"/>
                    </a:cubicBezTo>
                    <a:cubicBezTo>
                      <a:pt x="5057" y="8"/>
                      <a:pt x="5010" y="1"/>
                      <a:pt x="49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1352;p33">
                <a:extLst>
                  <a:ext uri="{FF2B5EF4-FFF2-40B4-BE49-F238E27FC236}">
                    <a16:creationId xmlns:a16="http://schemas.microsoft.com/office/drawing/2014/main" id="{3FDEB814-7E77-C091-BB6F-14DD565BBDB8}"/>
                  </a:ext>
                </a:extLst>
              </p:cNvPr>
              <p:cNvSpPr/>
              <p:nvPr/>
            </p:nvSpPr>
            <p:spPr>
              <a:xfrm>
                <a:off x="8108043" y="2246907"/>
                <a:ext cx="213941" cy="212292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6178" extrusionOk="0">
                    <a:moveTo>
                      <a:pt x="5745" y="0"/>
                    </a:moveTo>
                    <a:cubicBezTo>
                      <a:pt x="5526" y="0"/>
                      <a:pt x="5296" y="137"/>
                      <a:pt x="5119" y="274"/>
                    </a:cubicBezTo>
                    <a:cubicBezTo>
                      <a:pt x="4280" y="916"/>
                      <a:pt x="3531" y="1665"/>
                      <a:pt x="2729" y="2342"/>
                    </a:cubicBezTo>
                    <a:cubicBezTo>
                      <a:pt x="1909" y="3003"/>
                      <a:pt x="1017" y="3609"/>
                      <a:pt x="0" y="3895"/>
                    </a:cubicBezTo>
                    <a:lnTo>
                      <a:pt x="90" y="5945"/>
                    </a:lnTo>
                    <a:lnTo>
                      <a:pt x="1338" y="6178"/>
                    </a:lnTo>
                    <a:cubicBezTo>
                      <a:pt x="3835" y="5286"/>
                      <a:pt x="5172" y="3324"/>
                      <a:pt x="6082" y="1148"/>
                    </a:cubicBezTo>
                    <a:cubicBezTo>
                      <a:pt x="6154" y="970"/>
                      <a:pt x="6225" y="773"/>
                      <a:pt x="6225" y="559"/>
                    </a:cubicBezTo>
                    <a:cubicBezTo>
                      <a:pt x="6225" y="345"/>
                      <a:pt x="6135" y="131"/>
                      <a:pt x="5940" y="42"/>
                    </a:cubicBezTo>
                    <a:cubicBezTo>
                      <a:pt x="5877" y="13"/>
                      <a:pt x="5811" y="0"/>
                      <a:pt x="57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1353;p33">
                <a:extLst>
                  <a:ext uri="{FF2B5EF4-FFF2-40B4-BE49-F238E27FC236}">
                    <a16:creationId xmlns:a16="http://schemas.microsoft.com/office/drawing/2014/main" id="{5183DF9F-BB4A-C131-172F-F08CA27DE539}"/>
                  </a:ext>
                </a:extLst>
              </p:cNvPr>
              <p:cNvSpPr/>
              <p:nvPr/>
            </p:nvSpPr>
            <p:spPr>
              <a:xfrm>
                <a:off x="7103549" y="2083477"/>
                <a:ext cx="1153446" cy="482278"/>
              </a:xfrm>
              <a:custGeom>
                <a:avLst/>
                <a:gdLst/>
                <a:ahLst/>
                <a:cxnLst/>
                <a:rect l="l" t="t" r="r" b="b"/>
                <a:pathLst>
                  <a:path w="33567" h="14035" extrusionOk="0">
                    <a:moveTo>
                      <a:pt x="9078" y="0"/>
                    </a:moveTo>
                    <a:lnTo>
                      <a:pt x="2087" y="2176"/>
                    </a:lnTo>
                    <a:lnTo>
                      <a:pt x="1" y="3460"/>
                    </a:lnTo>
                    <a:cubicBezTo>
                      <a:pt x="1" y="3460"/>
                      <a:pt x="4063" y="14034"/>
                      <a:pt x="18823" y="14034"/>
                    </a:cubicBezTo>
                    <a:cubicBezTo>
                      <a:pt x="21830" y="14034"/>
                      <a:pt x="25281" y="13595"/>
                      <a:pt x="29232" y="12539"/>
                    </a:cubicBezTo>
                    <a:cubicBezTo>
                      <a:pt x="29232" y="12539"/>
                      <a:pt x="29862" y="12587"/>
                      <a:pt x="30627" y="12587"/>
                    </a:cubicBezTo>
                    <a:cubicBezTo>
                      <a:pt x="31726" y="12587"/>
                      <a:pt x="33102" y="12488"/>
                      <a:pt x="33281" y="12004"/>
                    </a:cubicBezTo>
                    <a:cubicBezTo>
                      <a:pt x="33567" y="11183"/>
                      <a:pt x="30909" y="10791"/>
                      <a:pt x="30909" y="10791"/>
                    </a:cubicBezTo>
                    <a:lnTo>
                      <a:pt x="31141" y="8615"/>
                    </a:lnTo>
                    <a:lnTo>
                      <a:pt x="28626" y="5869"/>
                    </a:lnTo>
                    <a:cubicBezTo>
                      <a:pt x="28626" y="5869"/>
                      <a:pt x="26539" y="6236"/>
                      <a:pt x="23675" y="6236"/>
                    </a:cubicBezTo>
                    <a:cubicBezTo>
                      <a:pt x="18972" y="6236"/>
                      <a:pt x="12172" y="5244"/>
                      <a:pt x="90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1354;p33">
                <a:extLst>
                  <a:ext uri="{FF2B5EF4-FFF2-40B4-BE49-F238E27FC236}">
                    <a16:creationId xmlns:a16="http://schemas.microsoft.com/office/drawing/2014/main" id="{CACA8E71-B9EA-54CB-8F5D-C768CDF7334D}"/>
                  </a:ext>
                </a:extLst>
              </p:cNvPr>
              <p:cNvSpPr/>
              <p:nvPr/>
            </p:nvSpPr>
            <p:spPr>
              <a:xfrm>
                <a:off x="5476400" y="2730050"/>
                <a:ext cx="87040" cy="212120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6173" extrusionOk="0">
                    <a:moveTo>
                      <a:pt x="2533" y="1"/>
                    </a:moveTo>
                    <a:lnTo>
                      <a:pt x="197" y="143"/>
                    </a:lnTo>
                    <a:lnTo>
                      <a:pt x="0" y="3050"/>
                    </a:lnTo>
                    <a:cubicBezTo>
                      <a:pt x="0" y="3050"/>
                      <a:pt x="670" y="6172"/>
                      <a:pt x="1519" y="6172"/>
                    </a:cubicBezTo>
                    <a:cubicBezTo>
                      <a:pt x="1524" y="6172"/>
                      <a:pt x="1529" y="6172"/>
                      <a:pt x="1534" y="6172"/>
                    </a:cubicBezTo>
                    <a:cubicBezTo>
                      <a:pt x="2390" y="6118"/>
                      <a:pt x="1659" y="2783"/>
                      <a:pt x="1659" y="2783"/>
                    </a:cubicBezTo>
                    <a:lnTo>
                      <a:pt x="25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1355;p33">
                <a:extLst>
                  <a:ext uri="{FF2B5EF4-FFF2-40B4-BE49-F238E27FC236}">
                    <a16:creationId xmlns:a16="http://schemas.microsoft.com/office/drawing/2014/main" id="{916353C7-5E11-901F-B03B-9835687B0B1F}"/>
                  </a:ext>
                </a:extLst>
              </p:cNvPr>
              <p:cNvSpPr/>
              <p:nvPr/>
            </p:nvSpPr>
            <p:spPr>
              <a:xfrm>
                <a:off x="5504578" y="2723280"/>
                <a:ext cx="87075" cy="226827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6601" extrusionOk="0">
                    <a:moveTo>
                      <a:pt x="286" y="1"/>
                    </a:moveTo>
                    <a:lnTo>
                      <a:pt x="0" y="3479"/>
                    </a:lnTo>
                    <a:cubicBezTo>
                      <a:pt x="0" y="3479"/>
                      <a:pt x="671" y="6600"/>
                      <a:pt x="1520" y="6600"/>
                    </a:cubicBezTo>
                    <a:cubicBezTo>
                      <a:pt x="1525" y="6600"/>
                      <a:pt x="1529" y="6600"/>
                      <a:pt x="1534" y="6600"/>
                    </a:cubicBezTo>
                    <a:cubicBezTo>
                      <a:pt x="2390" y="6564"/>
                      <a:pt x="1660" y="3211"/>
                      <a:pt x="1660" y="3211"/>
                    </a:cubicBezTo>
                    <a:lnTo>
                      <a:pt x="2533" y="429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1356;p33">
                <a:extLst>
                  <a:ext uri="{FF2B5EF4-FFF2-40B4-BE49-F238E27FC236}">
                    <a16:creationId xmlns:a16="http://schemas.microsoft.com/office/drawing/2014/main" id="{69F0FFBE-93AF-7BDF-3AF1-17A341C80680}"/>
                  </a:ext>
                </a:extLst>
              </p:cNvPr>
              <p:cNvSpPr/>
              <p:nvPr/>
            </p:nvSpPr>
            <p:spPr>
              <a:xfrm>
                <a:off x="5559730" y="2730050"/>
                <a:ext cx="87075" cy="226827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6601" extrusionOk="0">
                    <a:moveTo>
                      <a:pt x="286" y="1"/>
                    </a:moveTo>
                    <a:lnTo>
                      <a:pt x="1" y="3478"/>
                    </a:lnTo>
                    <a:cubicBezTo>
                      <a:pt x="1" y="3478"/>
                      <a:pt x="689" y="6600"/>
                      <a:pt x="1520" y="6600"/>
                    </a:cubicBezTo>
                    <a:cubicBezTo>
                      <a:pt x="1525" y="6600"/>
                      <a:pt x="1530" y="6600"/>
                      <a:pt x="1534" y="6600"/>
                    </a:cubicBezTo>
                    <a:cubicBezTo>
                      <a:pt x="2390" y="6564"/>
                      <a:pt x="1677" y="3211"/>
                      <a:pt x="1677" y="3211"/>
                    </a:cubicBezTo>
                    <a:lnTo>
                      <a:pt x="2533" y="429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1357;p33">
                <a:extLst>
                  <a:ext uri="{FF2B5EF4-FFF2-40B4-BE49-F238E27FC236}">
                    <a16:creationId xmlns:a16="http://schemas.microsoft.com/office/drawing/2014/main" id="{CF472270-F4A9-29EF-C9AB-E63DD2C42069}"/>
                  </a:ext>
                </a:extLst>
              </p:cNvPr>
              <p:cNvSpPr/>
              <p:nvPr/>
            </p:nvSpPr>
            <p:spPr>
              <a:xfrm>
                <a:off x="5614882" y="2730050"/>
                <a:ext cx="87075" cy="226827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6601" extrusionOk="0">
                    <a:moveTo>
                      <a:pt x="286" y="1"/>
                    </a:moveTo>
                    <a:lnTo>
                      <a:pt x="1" y="3478"/>
                    </a:lnTo>
                    <a:cubicBezTo>
                      <a:pt x="1" y="3478"/>
                      <a:pt x="671" y="6600"/>
                      <a:pt x="1520" y="6600"/>
                    </a:cubicBezTo>
                    <a:cubicBezTo>
                      <a:pt x="1525" y="6600"/>
                      <a:pt x="1530" y="6600"/>
                      <a:pt x="1535" y="6600"/>
                    </a:cubicBezTo>
                    <a:cubicBezTo>
                      <a:pt x="2391" y="6564"/>
                      <a:pt x="1660" y="3211"/>
                      <a:pt x="1660" y="3211"/>
                    </a:cubicBezTo>
                    <a:lnTo>
                      <a:pt x="2533" y="429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1358;p33">
                <a:extLst>
                  <a:ext uri="{FF2B5EF4-FFF2-40B4-BE49-F238E27FC236}">
                    <a16:creationId xmlns:a16="http://schemas.microsoft.com/office/drawing/2014/main" id="{BD063962-7DEE-CFE1-8BB4-C55EB3DFDEB5}"/>
                  </a:ext>
                </a:extLst>
              </p:cNvPr>
              <p:cNvSpPr/>
              <p:nvPr/>
            </p:nvSpPr>
            <p:spPr>
              <a:xfrm>
                <a:off x="5483135" y="1817474"/>
                <a:ext cx="636187" cy="943835"/>
              </a:xfrm>
              <a:custGeom>
                <a:avLst/>
                <a:gdLst/>
                <a:ahLst/>
                <a:cxnLst/>
                <a:rect l="l" t="t" r="r" b="b"/>
                <a:pathLst>
                  <a:path w="18514" h="27467" extrusionOk="0">
                    <a:moveTo>
                      <a:pt x="16070" y="1"/>
                    </a:moveTo>
                    <a:lnTo>
                      <a:pt x="11718" y="464"/>
                    </a:lnTo>
                    <a:cubicBezTo>
                      <a:pt x="11718" y="464"/>
                      <a:pt x="1071" y="8847"/>
                      <a:pt x="1" y="26700"/>
                    </a:cubicBezTo>
                    <a:lnTo>
                      <a:pt x="6315" y="27467"/>
                    </a:lnTo>
                    <a:cubicBezTo>
                      <a:pt x="6315" y="27467"/>
                      <a:pt x="8776" y="26522"/>
                      <a:pt x="7580" y="23169"/>
                    </a:cubicBezTo>
                    <a:cubicBezTo>
                      <a:pt x="7580" y="23169"/>
                      <a:pt x="10612" y="11665"/>
                      <a:pt x="18514" y="7919"/>
                    </a:cubicBezTo>
                    <a:lnTo>
                      <a:pt x="160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1359;p33">
                <a:extLst>
                  <a:ext uri="{FF2B5EF4-FFF2-40B4-BE49-F238E27FC236}">
                    <a16:creationId xmlns:a16="http://schemas.microsoft.com/office/drawing/2014/main" id="{76786C41-CDB0-A4B1-0FBA-DBD6E735F9A8}"/>
                  </a:ext>
                </a:extLst>
              </p:cNvPr>
              <p:cNvSpPr/>
              <p:nvPr/>
            </p:nvSpPr>
            <p:spPr>
              <a:xfrm>
                <a:off x="5682955" y="2692663"/>
                <a:ext cx="107245" cy="13961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4063" extrusionOk="0">
                    <a:moveTo>
                      <a:pt x="1712" y="0"/>
                    </a:moveTo>
                    <a:lnTo>
                      <a:pt x="0" y="1481"/>
                    </a:lnTo>
                    <a:cubicBezTo>
                      <a:pt x="0" y="1481"/>
                      <a:pt x="1125" y="4062"/>
                      <a:pt x="1999" y="4062"/>
                    </a:cubicBezTo>
                    <a:cubicBezTo>
                      <a:pt x="2078" y="4062"/>
                      <a:pt x="2155" y="4041"/>
                      <a:pt x="2229" y="3995"/>
                    </a:cubicBezTo>
                    <a:cubicBezTo>
                      <a:pt x="3121" y="3460"/>
                      <a:pt x="1712" y="0"/>
                      <a:pt x="1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1360;p33">
                <a:extLst>
                  <a:ext uri="{FF2B5EF4-FFF2-40B4-BE49-F238E27FC236}">
                    <a16:creationId xmlns:a16="http://schemas.microsoft.com/office/drawing/2014/main" id="{FBAE2382-B892-5846-719B-095A3FA194C9}"/>
                  </a:ext>
                </a:extLst>
              </p:cNvPr>
              <p:cNvSpPr/>
              <p:nvPr/>
            </p:nvSpPr>
            <p:spPr>
              <a:xfrm>
                <a:off x="6960737" y="1625042"/>
                <a:ext cx="485439" cy="577909"/>
              </a:xfrm>
              <a:custGeom>
                <a:avLst/>
                <a:gdLst/>
                <a:ahLst/>
                <a:cxnLst/>
                <a:rect l="l" t="t" r="r" b="b"/>
                <a:pathLst>
                  <a:path w="14127" h="16818" extrusionOk="0">
                    <a:moveTo>
                      <a:pt x="1" y="0"/>
                    </a:moveTo>
                    <a:lnTo>
                      <a:pt x="1" y="7456"/>
                    </a:lnTo>
                    <a:lnTo>
                      <a:pt x="1071" y="9845"/>
                    </a:lnTo>
                    <a:lnTo>
                      <a:pt x="3230" y="14697"/>
                    </a:lnTo>
                    <a:lnTo>
                      <a:pt x="3444" y="15196"/>
                    </a:lnTo>
                    <a:lnTo>
                      <a:pt x="4157" y="16801"/>
                    </a:lnTo>
                    <a:cubicBezTo>
                      <a:pt x="4342" y="16812"/>
                      <a:pt x="4528" y="16818"/>
                      <a:pt x="4713" y="16818"/>
                    </a:cubicBezTo>
                    <a:cubicBezTo>
                      <a:pt x="9513" y="16818"/>
                      <a:pt x="14126" y="13163"/>
                      <a:pt x="14126" y="13163"/>
                    </a:cubicBezTo>
                    <a:cubicBezTo>
                      <a:pt x="13876" y="12397"/>
                      <a:pt x="13591" y="11683"/>
                      <a:pt x="13306" y="11005"/>
                    </a:cubicBezTo>
                    <a:cubicBezTo>
                      <a:pt x="13199" y="10756"/>
                      <a:pt x="13075" y="10523"/>
                      <a:pt x="12968" y="10292"/>
                    </a:cubicBezTo>
                    <a:cubicBezTo>
                      <a:pt x="11130" y="6475"/>
                      <a:pt x="8580" y="4050"/>
                      <a:pt x="6243" y="2533"/>
                    </a:cubicBezTo>
                    <a:cubicBezTo>
                      <a:pt x="4407" y="1339"/>
                      <a:pt x="2676" y="678"/>
                      <a:pt x="1517" y="340"/>
                    </a:cubicBezTo>
                    <a:cubicBezTo>
                      <a:pt x="1499" y="340"/>
                      <a:pt x="1499" y="340"/>
                      <a:pt x="1482" y="321"/>
                    </a:cubicBezTo>
                    <a:cubicBezTo>
                      <a:pt x="571" y="7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1361;p33">
                <a:extLst>
                  <a:ext uri="{FF2B5EF4-FFF2-40B4-BE49-F238E27FC236}">
                    <a16:creationId xmlns:a16="http://schemas.microsoft.com/office/drawing/2014/main" id="{F4D503B7-3D81-3935-5BAF-56DB5E9DD107}"/>
                  </a:ext>
                </a:extLst>
              </p:cNvPr>
              <p:cNvSpPr/>
              <p:nvPr/>
            </p:nvSpPr>
            <p:spPr>
              <a:xfrm>
                <a:off x="6129706" y="1579751"/>
                <a:ext cx="1045548" cy="1277529"/>
              </a:xfrm>
              <a:custGeom>
                <a:avLst/>
                <a:gdLst/>
                <a:ahLst/>
                <a:cxnLst/>
                <a:rect l="l" t="t" r="r" b="b"/>
                <a:pathLst>
                  <a:path w="30427" h="37178" extrusionOk="0">
                    <a:moveTo>
                      <a:pt x="10948" y="1"/>
                    </a:moveTo>
                    <a:cubicBezTo>
                      <a:pt x="10542" y="1"/>
                      <a:pt x="9999" y="13"/>
                      <a:pt x="9346" y="53"/>
                    </a:cubicBezTo>
                    <a:cubicBezTo>
                      <a:pt x="6528" y="4743"/>
                      <a:pt x="4692" y="9220"/>
                      <a:pt x="3532" y="13304"/>
                    </a:cubicBezTo>
                    <a:cubicBezTo>
                      <a:pt x="0" y="25700"/>
                      <a:pt x="2658" y="34492"/>
                      <a:pt x="2658" y="34492"/>
                    </a:cubicBezTo>
                    <a:cubicBezTo>
                      <a:pt x="6867" y="36347"/>
                      <a:pt x="10684" y="37096"/>
                      <a:pt x="14019" y="37167"/>
                    </a:cubicBezTo>
                    <a:cubicBezTo>
                      <a:pt x="14264" y="37174"/>
                      <a:pt x="14507" y="37178"/>
                      <a:pt x="14748" y="37178"/>
                    </a:cubicBezTo>
                    <a:cubicBezTo>
                      <a:pt x="15680" y="37178"/>
                      <a:pt x="16576" y="37124"/>
                      <a:pt x="17426" y="37024"/>
                    </a:cubicBezTo>
                    <a:cubicBezTo>
                      <a:pt x="19155" y="36829"/>
                      <a:pt x="20725" y="36472"/>
                      <a:pt x="22099" y="36026"/>
                    </a:cubicBezTo>
                    <a:cubicBezTo>
                      <a:pt x="23329" y="35616"/>
                      <a:pt x="24417" y="35152"/>
                      <a:pt x="25362" y="34689"/>
                    </a:cubicBezTo>
                    <a:cubicBezTo>
                      <a:pt x="27984" y="33386"/>
                      <a:pt x="29411" y="32049"/>
                      <a:pt x="29411" y="32049"/>
                    </a:cubicBezTo>
                    <a:cubicBezTo>
                      <a:pt x="27128" y="26644"/>
                      <a:pt x="26878" y="20937"/>
                      <a:pt x="27414" y="16015"/>
                    </a:cubicBezTo>
                    <a:cubicBezTo>
                      <a:pt x="27538" y="14802"/>
                      <a:pt x="27716" y="13625"/>
                      <a:pt x="27930" y="12537"/>
                    </a:cubicBezTo>
                    <a:cubicBezTo>
                      <a:pt x="28733" y="8274"/>
                      <a:pt x="29928" y="5047"/>
                      <a:pt x="30427" y="3851"/>
                    </a:cubicBezTo>
                    <a:cubicBezTo>
                      <a:pt x="28591" y="2657"/>
                      <a:pt x="26860" y="1996"/>
                      <a:pt x="25701" y="1658"/>
                    </a:cubicBezTo>
                    <a:cubicBezTo>
                      <a:pt x="25683" y="1658"/>
                      <a:pt x="25683" y="1658"/>
                      <a:pt x="25666" y="1639"/>
                    </a:cubicBezTo>
                    <a:cubicBezTo>
                      <a:pt x="25148" y="1515"/>
                      <a:pt x="24648" y="1408"/>
                      <a:pt x="24185" y="1318"/>
                    </a:cubicBezTo>
                    <a:cubicBezTo>
                      <a:pt x="23757" y="1230"/>
                      <a:pt x="23383" y="1159"/>
                      <a:pt x="23026" y="1104"/>
                    </a:cubicBezTo>
                    <a:cubicBezTo>
                      <a:pt x="22099" y="945"/>
                      <a:pt x="21509" y="890"/>
                      <a:pt x="21509" y="890"/>
                    </a:cubicBezTo>
                    <a:lnTo>
                      <a:pt x="18370" y="605"/>
                    </a:lnTo>
                    <a:lnTo>
                      <a:pt x="13395" y="177"/>
                    </a:lnTo>
                    <a:lnTo>
                      <a:pt x="11754" y="17"/>
                    </a:lnTo>
                    <a:lnTo>
                      <a:pt x="11647" y="17"/>
                    </a:lnTo>
                    <a:cubicBezTo>
                      <a:pt x="11512" y="9"/>
                      <a:pt x="11274" y="1"/>
                      <a:pt x="109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1362;p33">
                <a:extLst>
                  <a:ext uri="{FF2B5EF4-FFF2-40B4-BE49-F238E27FC236}">
                    <a16:creationId xmlns:a16="http://schemas.microsoft.com/office/drawing/2014/main" id="{41F0F11A-FFFC-BF77-D87A-9C3F10D254FC}"/>
                  </a:ext>
                </a:extLst>
              </p:cNvPr>
              <p:cNvSpPr/>
              <p:nvPr/>
            </p:nvSpPr>
            <p:spPr>
              <a:xfrm>
                <a:off x="6129706" y="1579751"/>
                <a:ext cx="631273" cy="1277735"/>
              </a:xfrm>
              <a:custGeom>
                <a:avLst/>
                <a:gdLst/>
                <a:ahLst/>
                <a:cxnLst/>
                <a:rect l="l" t="t" r="r" b="b"/>
                <a:pathLst>
                  <a:path w="18371" h="37184" extrusionOk="0">
                    <a:moveTo>
                      <a:pt x="10948" y="1"/>
                    </a:moveTo>
                    <a:cubicBezTo>
                      <a:pt x="10542" y="1"/>
                      <a:pt x="9999" y="13"/>
                      <a:pt x="9346" y="53"/>
                    </a:cubicBezTo>
                    <a:cubicBezTo>
                      <a:pt x="6528" y="4743"/>
                      <a:pt x="4692" y="9220"/>
                      <a:pt x="3532" y="13304"/>
                    </a:cubicBezTo>
                    <a:cubicBezTo>
                      <a:pt x="0" y="25700"/>
                      <a:pt x="2658" y="34492"/>
                      <a:pt x="2658" y="34492"/>
                    </a:cubicBezTo>
                    <a:cubicBezTo>
                      <a:pt x="7122" y="36467"/>
                      <a:pt x="11132" y="37184"/>
                      <a:pt x="14609" y="37184"/>
                    </a:cubicBezTo>
                    <a:cubicBezTo>
                      <a:pt x="15591" y="37184"/>
                      <a:pt x="16531" y="37126"/>
                      <a:pt x="17426" y="37024"/>
                    </a:cubicBezTo>
                    <a:cubicBezTo>
                      <a:pt x="9988" y="22114"/>
                      <a:pt x="16373" y="5206"/>
                      <a:pt x="18370" y="605"/>
                    </a:cubicBezTo>
                    <a:lnTo>
                      <a:pt x="13395" y="177"/>
                    </a:lnTo>
                    <a:lnTo>
                      <a:pt x="11754" y="17"/>
                    </a:lnTo>
                    <a:lnTo>
                      <a:pt x="11647" y="17"/>
                    </a:lnTo>
                    <a:cubicBezTo>
                      <a:pt x="11512" y="9"/>
                      <a:pt x="11274" y="1"/>
                      <a:pt x="10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1363;p33">
                <a:extLst>
                  <a:ext uri="{FF2B5EF4-FFF2-40B4-BE49-F238E27FC236}">
                    <a16:creationId xmlns:a16="http://schemas.microsoft.com/office/drawing/2014/main" id="{86CA0742-B2B3-4BE7-13FC-2A125864F217}"/>
                  </a:ext>
                </a:extLst>
              </p:cNvPr>
              <p:cNvSpPr/>
              <p:nvPr/>
            </p:nvSpPr>
            <p:spPr>
              <a:xfrm>
                <a:off x="6767721" y="2251374"/>
                <a:ext cx="233493" cy="566328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16481" extrusionOk="0">
                    <a:moveTo>
                      <a:pt x="856" y="1"/>
                    </a:moveTo>
                    <a:cubicBezTo>
                      <a:pt x="0" y="5584"/>
                      <a:pt x="999" y="11415"/>
                      <a:pt x="3532" y="16481"/>
                    </a:cubicBezTo>
                    <a:cubicBezTo>
                      <a:pt x="4762" y="16071"/>
                      <a:pt x="5850" y="15607"/>
                      <a:pt x="6795" y="15144"/>
                    </a:cubicBezTo>
                    <a:cubicBezTo>
                      <a:pt x="4566" y="10471"/>
                      <a:pt x="3674" y="5085"/>
                      <a:pt x="44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1364;p33">
                <a:extLst>
                  <a:ext uri="{FF2B5EF4-FFF2-40B4-BE49-F238E27FC236}">
                    <a16:creationId xmlns:a16="http://schemas.microsoft.com/office/drawing/2014/main" id="{3820E0DC-E72D-2B23-6183-D0CDC5C3B3B9}"/>
                  </a:ext>
                </a:extLst>
              </p:cNvPr>
              <p:cNvSpPr/>
              <p:nvPr/>
            </p:nvSpPr>
            <p:spPr>
              <a:xfrm>
                <a:off x="5885764" y="1579751"/>
                <a:ext cx="647871" cy="533787"/>
              </a:xfrm>
              <a:custGeom>
                <a:avLst/>
                <a:gdLst/>
                <a:ahLst/>
                <a:cxnLst/>
                <a:rect l="l" t="t" r="r" b="b"/>
                <a:pathLst>
                  <a:path w="18854" h="15534" extrusionOk="0">
                    <a:moveTo>
                      <a:pt x="18047" y="1"/>
                    </a:moveTo>
                    <a:cubicBezTo>
                      <a:pt x="17641" y="1"/>
                      <a:pt x="17098" y="13"/>
                      <a:pt x="16445" y="53"/>
                    </a:cubicBezTo>
                    <a:cubicBezTo>
                      <a:pt x="13289" y="284"/>
                      <a:pt x="7546" y="1301"/>
                      <a:pt x="2267" y="5403"/>
                    </a:cubicBezTo>
                    <a:cubicBezTo>
                      <a:pt x="1499" y="5991"/>
                      <a:pt x="750" y="6652"/>
                      <a:pt x="1" y="7382"/>
                    </a:cubicBezTo>
                    <a:cubicBezTo>
                      <a:pt x="1" y="7382"/>
                      <a:pt x="3497" y="14730"/>
                      <a:pt x="6904" y="15534"/>
                    </a:cubicBezTo>
                    <a:lnTo>
                      <a:pt x="8704" y="14464"/>
                    </a:lnTo>
                    <a:lnTo>
                      <a:pt x="10631" y="13304"/>
                    </a:lnTo>
                    <a:lnTo>
                      <a:pt x="13591" y="11539"/>
                    </a:lnTo>
                    <a:lnTo>
                      <a:pt x="18478" y="2674"/>
                    </a:lnTo>
                    <a:lnTo>
                      <a:pt x="18853" y="17"/>
                    </a:lnTo>
                    <a:lnTo>
                      <a:pt x="18746" y="17"/>
                    </a:lnTo>
                    <a:cubicBezTo>
                      <a:pt x="18611" y="9"/>
                      <a:pt x="18373" y="1"/>
                      <a:pt x="180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1365;p33">
                <a:extLst>
                  <a:ext uri="{FF2B5EF4-FFF2-40B4-BE49-F238E27FC236}">
                    <a16:creationId xmlns:a16="http://schemas.microsoft.com/office/drawing/2014/main" id="{BB450BD5-CD8E-3BCA-B43C-D6B48FCB33C5}"/>
                  </a:ext>
                </a:extLst>
              </p:cNvPr>
              <p:cNvSpPr/>
              <p:nvPr/>
            </p:nvSpPr>
            <p:spPr>
              <a:xfrm>
                <a:off x="5885764" y="1765414"/>
                <a:ext cx="299126" cy="348126"/>
              </a:xfrm>
              <a:custGeom>
                <a:avLst/>
                <a:gdLst/>
                <a:ahLst/>
                <a:cxnLst/>
                <a:rect l="l" t="t" r="r" b="b"/>
                <a:pathLst>
                  <a:path w="8705" h="10131" extrusionOk="0">
                    <a:moveTo>
                      <a:pt x="2267" y="0"/>
                    </a:moveTo>
                    <a:cubicBezTo>
                      <a:pt x="1499" y="588"/>
                      <a:pt x="750" y="1249"/>
                      <a:pt x="1" y="1979"/>
                    </a:cubicBezTo>
                    <a:cubicBezTo>
                      <a:pt x="1" y="1979"/>
                      <a:pt x="3497" y="9327"/>
                      <a:pt x="6904" y="10131"/>
                    </a:cubicBezTo>
                    <a:lnTo>
                      <a:pt x="8704" y="9061"/>
                    </a:lnTo>
                    <a:cubicBezTo>
                      <a:pt x="5727" y="6759"/>
                      <a:pt x="3461" y="3567"/>
                      <a:pt x="22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1366;p33">
                <a:extLst>
                  <a:ext uri="{FF2B5EF4-FFF2-40B4-BE49-F238E27FC236}">
                    <a16:creationId xmlns:a16="http://schemas.microsoft.com/office/drawing/2014/main" id="{0A121625-C8DA-7653-74C6-AD3C564522AD}"/>
                  </a:ext>
                </a:extLst>
              </p:cNvPr>
              <p:cNvSpPr/>
              <p:nvPr/>
            </p:nvSpPr>
            <p:spPr>
              <a:xfrm>
                <a:off x="7079048" y="2003206"/>
                <a:ext cx="367129" cy="199749"/>
              </a:xfrm>
              <a:custGeom>
                <a:avLst/>
                <a:gdLst/>
                <a:ahLst/>
                <a:cxnLst/>
                <a:rect l="l" t="t" r="r" b="b"/>
                <a:pathLst>
                  <a:path w="10684" h="5813" extrusionOk="0">
                    <a:moveTo>
                      <a:pt x="9863" y="0"/>
                    </a:moveTo>
                    <a:cubicBezTo>
                      <a:pt x="7045" y="2265"/>
                      <a:pt x="3585" y="3746"/>
                      <a:pt x="1" y="4191"/>
                    </a:cubicBezTo>
                    <a:lnTo>
                      <a:pt x="714" y="5796"/>
                    </a:lnTo>
                    <a:cubicBezTo>
                      <a:pt x="899" y="5807"/>
                      <a:pt x="1085" y="5813"/>
                      <a:pt x="1270" y="5813"/>
                    </a:cubicBezTo>
                    <a:cubicBezTo>
                      <a:pt x="6070" y="5813"/>
                      <a:pt x="10683" y="2158"/>
                      <a:pt x="10683" y="2158"/>
                    </a:cubicBezTo>
                    <a:cubicBezTo>
                      <a:pt x="10433" y="1392"/>
                      <a:pt x="10148" y="678"/>
                      <a:pt x="9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1367;p33">
                <a:extLst>
                  <a:ext uri="{FF2B5EF4-FFF2-40B4-BE49-F238E27FC236}">
                    <a16:creationId xmlns:a16="http://schemas.microsoft.com/office/drawing/2014/main" id="{55438315-C6A1-ABA6-9D44-567412864DE8}"/>
                  </a:ext>
                </a:extLst>
              </p:cNvPr>
              <p:cNvSpPr/>
              <p:nvPr/>
            </p:nvSpPr>
            <p:spPr>
              <a:xfrm>
                <a:off x="6580753" y="1585799"/>
                <a:ext cx="340223" cy="218889"/>
              </a:xfrm>
              <a:custGeom>
                <a:avLst/>
                <a:gdLst/>
                <a:ahLst/>
                <a:cxnLst/>
                <a:rect l="l" t="t" r="r" b="b"/>
                <a:pathLst>
                  <a:path w="9901" h="6370" extrusionOk="0">
                    <a:moveTo>
                      <a:pt x="269" y="1"/>
                    </a:moveTo>
                    <a:lnTo>
                      <a:pt x="269" y="1"/>
                    </a:lnTo>
                    <a:cubicBezTo>
                      <a:pt x="1" y="1375"/>
                      <a:pt x="162" y="2855"/>
                      <a:pt x="876" y="4067"/>
                    </a:cubicBezTo>
                    <a:cubicBezTo>
                      <a:pt x="1660" y="5406"/>
                      <a:pt x="3104" y="6350"/>
                      <a:pt x="4638" y="6369"/>
                    </a:cubicBezTo>
                    <a:cubicBezTo>
                      <a:pt x="4669" y="6370"/>
                      <a:pt x="4699" y="6370"/>
                      <a:pt x="4730" y="6370"/>
                    </a:cubicBezTo>
                    <a:cubicBezTo>
                      <a:pt x="6194" y="6370"/>
                      <a:pt x="7582" y="5541"/>
                      <a:pt x="8473" y="4371"/>
                    </a:cubicBezTo>
                    <a:cubicBezTo>
                      <a:pt x="9239" y="3390"/>
                      <a:pt x="9686" y="2177"/>
                      <a:pt x="9900" y="928"/>
                    </a:cubicBezTo>
                    <a:cubicBezTo>
                      <a:pt x="8973" y="769"/>
                      <a:pt x="8383" y="714"/>
                      <a:pt x="8383" y="714"/>
                    </a:cubicBezTo>
                    <a:lnTo>
                      <a:pt x="2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1368;p33">
                <a:extLst>
                  <a:ext uri="{FF2B5EF4-FFF2-40B4-BE49-F238E27FC236}">
                    <a16:creationId xmlns:a16="http://schemas.microsoft.com/office/drawing/2014/main" id="{FC73C29F-7EDF-F6ED-61DF-CBF3178A78F2}"/>
                  </a:ext>
                </a:extLst>
              </p:cNvPr>
              <p:cNvSpPr/>
              <p:nvPr/>
            </p:nvSpPr>
            <p:spPr>
              <a:xfrm>
                <a:off x="6613844" y="1554254"/>
                <a:ext cx="171641" cy="205660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5985" extrusionOk="0">
                    <a:moveTo>
                      <a:pt x="1627" y="0"/>
                    </a:moveTo>
                    <a:cubicBezTo>
                      <a:pt x="1342" y="0"/>
                      <a:pt x="1073" y="82"/>
                      <a:pt x="928" y="277"/>
                    </a:cubicBezTo>
                    <a:cubicBezTo>
                      <a:pt x="20" y="1490"/>
                      <a:pt x="1" y="3309"/>
                      <a:pt x="911" y="4540"/>
                    </a:cubicBezTo>
                    <a:cubicBezTo>
                      <a:pt x="1587" y="5454"/>
                      <a:pt x="2726" y="5985"/>
                      <a:pt x="3852" y="5985"/>
                    </a:cubicBezTo>
                    <a:cubicBezTo>
                      <a:pt x="4241" y="5985"/>
                      <a:pt x="4628" y="5921"/>
                      <a:pt x="4995" y="5789"/>
                    </a:cubicBezTo>
                    <a:cubicBezTo>
                      <a:pt x="4567" y="4308"/>
                      <a:pt x="3943" y="2881"/>
                      <a:pt x="3301" y="1490"/>
                    </a:cubicBezTo>
                    <a:cubicBezTo>
                      <a:pt x="3104" y="1026"/>
                      <a:pt x="2873" y="562"/>
                      <a:pt x="2481" y="260"/>
                    </a:cubicBezTo>
                    <a:cubicBezTo>
                      <a:pt x="2275" y="100"/>
                      <a:pt x="1941" y="0"/>
                      <a:pt x="16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1369;p33">
                <a:extLst>
                  <a:ext uri="{FF2B5EF4-FFF2-40B4-BE49-F238E27FC236}">
                    <a16:creationId xmlns:a16="http://schemas.microsoft.com/office/drawing/2014/main" id="{41C5A3C3-22C1-3421-C671-C3BBC34778E1}"/>
                  </a:ext>
                </a:extLst>
              </p:cNvPr>
              <p:cNvSpPr/>
              <p:nvPr/>
            </p:nvSpPr>
            <p:spPr>
              <a:xfrm>
                <a:off x="6559929" y="1265674"/>
                <a:ext cx="443139" cy="308129"/>
              </a:xfrm>
              <a:custGeom>
                <a:avLst/>
                <a:gdLst/>
                <a:ahLst/>
                <a:cxnLst/>
                <a:rect l="l" t="t" r="r" b="b"/>
                <a:pathLst>
                  <a:path w="12896" h="8967" extrusionOk="0">
                    <a:moveTo>
                      <a:pt x="6100" y="1"/>
                    </a:moveTo>
                    <a:cubicBezTo>
                      <a:pt x="4194" y="1"/>
                      <a:pt x="2288" y="652"/>
                      <a:pt x="804" y="1845"/>
                    </a:cubicBezTo>
                    <a:cubicBezTo>
                      <a:pt x="571" y="2040"/>
                      <a:pt x="357" y="2237"/>
                      <a:pt x="215" y="2487"/>
                    </a:cubicBezTo>
                    <a:cubicBezTo>
                      <a:pt x="72" y="2754"/>
                      <a:pt x="36" y="3075"/>
                      <a:pt x="179" y="3324"/>
                    </a:cubicBezTo>
                    <a:cubicBezTo>
                      <a:pt x="322" y="3557"/>
                      <a:pt x="571" y="3681"/>
                      <a:pt x="839" y="3717"/>
                    </a:cubicBezTo>
                    <a:cubicBezTo>
                      <a:pt x="932" y="3737"/>
                      <a:pt x="1027" y="3745"/>
                      <a:pt x="1123" y="3745"/>
                    </a:cubicBezTo>
                    <a:cubicBezTo>
                      <a:pt x="1287" y="3745"/>
                      <a:pt x="1455" y="3722"/>
                      <a:pt x="1624" y="3700"/>
                    </a:cubicBezTo>
                    <a:lnTo>
                      <a:pt x="1624" y="3700"/>
                    </a:lnTo>
                    <a:cubicBezTo>
                      <a:pt x="892" y="4252"/>
                      <a:pt x="340" y="4984"/>
                      <a:pt x="126" y="5857"/>
                    </a:cubicBezTo>
                    <a:cubicBezTo>
                      <a:pt x="19" y="6268"/>
                      <a:pt x="0" y="6732"/>
                      <a:pt x="197" y="7105"/>
                    </a:cubicBezTo>
                    <a:cubicBezTo>
                      <a:pt x="341" y="7382"/>
                      <a:pt x="650" y="7580"/>
                      <a:pt x="952" y="7580"/>
                    </a:cubicBezTo>
                    <a:cubicBezTo>
                      <a:pt x="1061" y="7580"/>
                      <a:pt x="1168" y="7554"/>
                      <a:pt x="1267" y="7498"/>
                    </a:cubicBezTo>
                    <a:lnTo>
                      <a:pt x="1267" y="7498"/>
                    </a:lnTo>
                    <a:cubicBezTo>
                      <a:pt x="1106" y="7819"/>
                      <a:pt x="1035" y="8104"/>
                      <a:pt x="1053" y="8479"/>
                    </a:cubicBezTo>
                    <a:cubicBezTo>
                      <a:pt x="1053" y="8604"/>
                      <a:pt x="1089" y="8746"/>
                      <a:pt x="1160" y="8836"/>
                    </a:cubicBezTo>
                    <a:cubicBezTo>
                      <a:pt x="1242" y="8928"/>
                      <a:pt x="1359" y="8967"/>
                      <a:pt x="1478" y="8967"/>
                    </a:cubicBezTo>
                    <a:cubicBezTo>
                      <a:pt x="1566" y="8967"/>
                      <a:pt x="1655" y="8945"/>
                      <a:pt x="1731" y="8908"/>
                    </a:cubicBezTo>
                    <a:cubicBezTo>
                      <a:pt x="1910" y="8800"/>
                      <a:pt x="2034" y="8639"/>
                      <a:pt x="2159" y="8479"/>
                    </a:cubicBezTo>
                    <a:lnTo>
                      <a:pt x="10791" y="5447"/>
                    </a:lnTo>
                    <a:lnTo>
                      <a:pt x="10791" y="5447"/>
                    </a:lnTo>
                    <a:cubicBezTo>
                      <a:pt x="10791" y="5448"/>
                      <a:pt x="10416" y="8425"/>
                      <a:pt x="10916" y="8532"/>
                    </a:cubicBezTo>
                    <a:cubicBezTo>
                      <a:pt x="10936" y="8537"/>
                      <a:pt x="10957" y="8540"/>
                      <a:pt x="10979" y="8540"/>
                    </a:cubicBezTo>
                    <a:cubicBezTo>
                      <a:pt x="11525" y="8540"/>
                      <a:pt x="12633" y="7085"/>
                      <a:pt x="12770" y="5714"/>
                    </a:cubicBezTo>
                    <a:cubicBezTo>
                      <a:pt x="12896" y="4430"/>
                      <a:pt x="12271" y="3058"/>
                      <a:pt x="11398" y="2112"/>
                    </a:cubicBezTo>
                    <a:cubicBezTo>
                      <a:pt x="10523" y="1167"/>
                      <a:pt x="9329" y="542"/>
                      <a:pt x="8062" y="240"/>
                    </a:cubicBezTo>
                    <a:cubicBezTo>
                      <a:pt x="7420" y="79"/>
                      <a:pt x="6760" y="1"/>
                      <a:pt x="6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1370;p33">
                <a:extLst>
                  <a:ext uri="{FF2B5EF4-FFF2-40B4-BE49-F238E27FC236}">
                    <a16:creationId xmlns:a16="http://schemas.microsoft.com/office/drawing/2014/main" id="{57608821-B1F3-A0FF-57BE-DB69BAAF0400}"/>
                  </a:ext>
                </a:extLst>
              </p:cNvPr>
              <p:cNvSpPr/>
              <p:nvPr/>
            </p:nvSpPr>
            <p:spPr>
              <a:xfrm>
                <a:off x="6630441" y="1389553"/>
                <a:ext cx="330327" cy="371493"/>
              </a:xfrm>
              <a:custGeom>
                <a:avLst/>
                <a:gdLst/>
                <a:ahLst/>
                <a:cxnLst/>
                <a:rect l="l" t="t" r="r" b="b"/>
                <a:pathLst>
                  <a:path w="9613" h="10811" extrusionOk="0">
                    <a:moveTo>
                      <a:pt x="5331" y="0"/>
                    </a:moveTo>
                    <a:cubicBezTo>
                      <a:pt x="4391" y="0"/>
                      <a:pt x="3452" y="322"/>
                      <a:pt x="2711" y="915"/>
                    </a:cubicBezTo>
                    <a:cubicBezTo>
                      <a:pt x="1837" y="1628"/>
                      <a:pt x="1320" y="2680"/>
                      <a:pt x="1249" y="3804"/>
                    </a:cubicBezTo>
                    <a:cubicBezTo>
                      <a:pt x="1164" y="3772"/>
                      <a:pt x="1075" y="3757"/>
                      <a:pt x="985" y="3757"/>
                    </a:cubicBezTo>
                    <a:cubicBezTo>
                      <a:pt x="678" y="3757"/>
                      <a:pt x="366" y="3934"/>
                      <a:pt x="214" y="4197"/>
                    </a:cubicBezTo>
                    <a:cubicBezTo>
                      <a:pt x="0" y="4553"/>
                      <a:pt x="72" y="5017"/>
                      <a:pt x="321" y="5338"/>
                    </a:cubicBezTo>
                    <a:cubicBezTo>
                      <a:pt x="481" y="5534"/>
                      <a:pt x="659" y="5659"/>
                      <a:pt x="909" y="5712"/>
                    </a:cubicBezTo>
                    <a:cubicBezTo>
                      <a:pt x="821" y="8156"/>
                      <a:pt x="909" y="10313"/>
                      <a:pt x="3798" y="10777"/>
                    </a:cubicBezTo>
                    <a:cubicBezTo>
                      <a:pt x="3938" y="10800"/>
                      <a:pt x="4074" y="10810"/>
                      <a:pt x="4208" y="10810"/>
                    </a:cubicBezTo>
                    <a:cubicBezTo>
                      <a:pt x="8015" y="10810"/>
                      <a:pt x="9613" y="2038"/>
                      <a:pt x="9613" y="2038"/>
                    </a:cubicBezTo>
                    <a:cubicBezTo>
                      <a:pt x="8935" y="665"/>
                      <a:pt x="7116" y="219"/>
                      <a:pt x="5903" y="40"/>
                    </a:cubicBezTo>
                    <a:cubicBezTo>
                      <a:pt x="5713" y="13"/>
                      <a:pt x="5522" y="0"/>
                      <a:pt x="53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1371;p33">
                <a:extLst>
                  <a:ext uri="{FF2B5EF4-FFF2-40B4-BE49-F238E27FC236}">
                    <a16:creationId xmlns:a16="http://schemas.microsoft.com/office/drawing/2014/main" id="{E2436EF9-8EEA-C98D-02DE-F8463F8A0714}"/>
                  </a:ext>
                </a:extLst>
              </p:cNvPr>
              <p:cNvSpPr/>
              <p:nvPr/>
            </p:nvSpPr>
            <p:spPr>
              <a:xfrm>
                <a:off x="6642675" y="1329040"/>
                <a:ext cx="360394" cy="230091"/>
              </a:xfrm>
              <a:custGeom>
                <a:avLst/>
                <a:gdLst/>
                <a:ahLst/>
                <a:cxnLst/>
                <a:rect l="l" t="t" r="r" b="b"/>
                <a:pathLst>
                  <a:path w="10488" h="6696" extrusionOk="0">
                    <a:moveTo>
                      <a:pt x="8722" y="1"/>
                    </a:moveTo>
                    <a:lnTo>
                      <a:pt x="8722" y="1820"/>
                    </a:lnTo>
                    <a:cubicBezTo>
                      <a:pt x="8062" y="1445"/>
                      <a:pt x="7028" y="838"/>
                      <a:pt x="6921" y="767"/>
                    </a:cubicBezTo>
                    <a:cubicBezTo>
                      <a:pt x="6795" y="660"/>
                      <a:pt x="4638" y="108"/>
                      <a:pt x="4638" y="108"/>
                    </a:cubicBezTo>
                    <a:cubicBezTo>
                      <a:pt x="4638" y="108"/>
                      <a:pt x="1535" y="358"/>
                      <a:pt x="1409" y="358"/>
                    </a:cubicBezTo>
                    <a:cubicBezTo>
                      <a:pt x="1267" y="358"/>
                      <a:pt x="358" y="2479"/>
                      <a:pt x="303" y="2640"/>
                    </a:cubicBezTo>
                    <a:cubicBezTo>
                      <a:pt x="251" y="2800"/>
                      <a:pt x="1" y="4460"/>
                      <a:pt x="1" y="4460"/>
                    </a:cubicBezTo>
                    <a:lnTo>
                      <a:pt x="893" y="5565"/>
                    </a:lnTo>
                    <a:cubicBezTo>
                      <a:pt x="943" y="5578"/>
                      <a:pt x="993" y="5584"/>
                      <a:pt x="1043" y="5584"/>
                    </a:cubicBezTo>
                    <a:cubicBezTo>
                      <a:pt x="1959" y="5584"/>
                      <a:pt x="2738" y="3506"/>
                      <a:pt x="2907" y="3033"/>
                    </a:cubicBezTo>
                    <a:lnTo>
                      <a:pt x="2907" y="3033"/>
                    </a:lnTo>
                    <a:cubicBezTo>
                      <a:pt x="2783" y="3389"/>
                      <a:pt x="2427" y="4584"/>
                      <a:pt x="2943" y="4709"/>
                    </a:cubicBezTo>
                    <a:cubicBezTo>
                      <a:pt x="2960" y="4713"/>
                      <a:pt x="2977" y="4714"/>
                      <a:pt x="2994" y="4714"/>
                    </a:cubicBezTo>
                    <a:cubicBezTo>
                      <a:pt x="3606" y="4714"/>
                      <a:pt x="4584" y="2641"/>
                      <a:pt x="4584" y="2640"/>
                    </a:cubicBezTo>
                    <a:lnTo>
                      <a:pt x="4584" y="2640"/>
                    </a:lnTo>
                    <a:cubicBezTo>
                      <a:pt x="4584" y="2641"/>
                      <a:pt x="4120" y="4460"/>
                      <a:pt x="4584" y="4781"/>
                    </a:cubicBezTo>
                    <a:cubicBezTo>
                      <a:pt x="4617" y="4804"/>
                      <a:pt x="4655" y="4814"/>
                      <a:pt x="4697" y="4814"/>
                    </a:cubicBezTo>
                    <a:cubicBezTo>
                      <a:pt x="5279" y="4814"/>
                      <a:pt x="6688" y="2800"/>
                      <a:pt x="6688" y="2800"/>
                    </a:cubicBezTo>
                    <a:lnTo>
                      <a:pt x="6688" y="2800"/>
                    </a:lnTo>
                    <a:cubicBezTo>
                      <a:pt x="6688" y="2800"/>
                      <a:pt x="6153" y="4709"/>
                      <a:pt x="6688" y="4781"/>
                    </a:cubicBezTo>
                    <a:cubicBezTo>
                      <a:pt x="6707" y="4784"/>
                      <a:pt x="6726" y="4785"/>
                      <a:pt x="6745" y="4785"/>
                    </a:cubicBezTo>
                    <a:cubicBezTo>
                      <a:pt x="7288" y="4785"/>
                      <a:pt x="8383" y="3656"/>
                      <a:pt x="8383" y="3656"/>
                    </a:cubicBezTo>
                    <a:lnTo>
                      <a:pt x="8383" y="3656"/>
                    </a:lnTo>
                    <a:cubicBezTo>
                      <a:pt x="8329" y="4049"/>
                      <a:pt x="8044" y="6581"/>
                      <a:pt x="8508" y="6688"/>
                    </a:cubicBezTo>
                    <a:cubicBezTo>
                      <a:pt x="8528" y="6693"/>
                      <a:pt x="8549" y="6696"/>
                      <a:pt x="8571" y="6696"/>
                    </a:cubicBezTo>
                    <a:cubicBezTo>
                      <a:pt x="9117" y="6696"/>
                      <a:pt x="10225" y="5241"/>
                      <a:pt x="10362" y="3870"/>
                    </a:cubicBezTo>
                    <a:cubicBezTo>
                      <a:pt x="10488" y="2586"/>
                      <a:pt x="9863" y="1214"/>
                      <a:pt x="8990" y="268"/>
                    </a:cubicBezTo>
                    <a:lnTo>
                      <a:pt x="87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372;p33">
                <a:extLst>
                  <a:ext uri="{FF2B5EF4-FFF2-40B4-BE49-F238E27FC236}">
                    <a16:creationId xmlns:a16="http://schemas.microsoft.com/office/drawing/2014/main" id="{B17DB7F2-6970-E054-B048-0CC472A906FB}"/>
                  </a:ext>
                </a:extLst>
              </p:cNvPr>
              <p:cNvSpPr/>
              <p:nvPr/>
            </p:nvSpPr>
            <p:spPr>
              <a:xfrm>
                <a:off x="8105432" y="2242646"/>
                <a:ext cx="223116" cy="131677"/>
              </a:xfrm>
              <a:custGeom>
                <a:avLst/>
                <a:gdLst/>
                <a:ahLst/>
                <a:cxnLst/>
                <a:rect l="l" t="t" r="r" b="b"/>
                <a:pathLst>
                  <a:path w="6493" h="3832" extrusionOk="0">
                    <a:moveTo>
                      <a:pt x="5763" y="0"/>
                    </a:moveTo>
                    <a:cubicBezTo>
                      <a:pt x="5295" y="0"/>
                      <a:pt x="4836" y="416"/>
                      <a:pt x="4428" y="737"/>
                    </a:cubicBezTo>
                    <a:cubicBezTo>
                      <a:pt x="3091" y="1824"/>
                      <a:pt x="1593" y="2752"/>
                      <a:pt x="95" y="3608"/>
                    </a:cubicBezTo>
                    <a:cubicBezTo>
                      <a:pt x="0" y="3671"/>
                      <a:pt x="44" y="3831"/>
                      <a:pt x="141" y="3831"/>
                    </a:cubicBezTo>
                    <a:cubicBezTo>
                      <a:pt x="154" y="3831"/>
                      <a:pt x="168" y="3828"/>
                      <a:pt x="183" y="3822"/>
                    </a:cubicBezTo>
                    <a:cubicBezTo>
                      <a:pt x="1129" y="3448"/>
                      <a:pt x="2038" y="3002"/>
                      <a:pt x="2913" y="2449"/>
                    </a:cubicBezTo>
                    <a:cubicBezTo>
                      <a:pt x="3511" y="2071"/>
                      <a:pt x="5001" y="468"/>
                      <a:pt x="5868" y="468"/>
                    </a:cubicBezTo>
                    <a:cubicBezTo>
                      <a:pt x="5983" y="468"/>
                      <a:pt x="6086" y="496"/>
                      <a:pt x="6176" y="559"/>
                    </a:cubicBezTo>
                    <a:cubicBezTo>
                      <a:pt x="6204" y="578"/>
                      <a:pt x="6233" y="586"/>
                      <a:pt x="6261" y="586"/>
                    </a:cubicBezTo>
                    <a:cubicBezTo>
                      <a:pt x="6391" y="586"/>
                      <a:pt x="6493" y="408"/>
                      <a:pt x="6390" y="291"/>
                    </a:cubicBezTo>
                    <a:cubicBezTo>
                      <a:pt x="6181" y="82"/>
                      <a:pt x="5971" y="0"/>
                      <a:pt x="57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373;p33">
                <a:extLst>
                  <a:ext uri="{FF2B5EF4-FFF2-40B4-BE49-F238E27FC236}">
                    <a16:creationId xmlns:a16="http://schemas.microsoft.com/office/drawing/2014/main" id="{52FDC04C-04DE-B946-364C-09CBEC5407BC}"/>
                  </a:ext>
                </a:extLst>
              </p:cNvPr>
              <p:cNvSpPr/>
              <p:nvPr/>
            </p:nvSpPr>
            <p:spPr>
              <a:xfrm>
                <a:off x="8076361" y="2195603"/>
                <a:ext cx="199921" cy="128859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3750" extrusionOk="0">
                    <a:moveTo>
                      <a:pt x="3264" y="0"/>
                    </a:moveTo>
                    <a:cubicBezTo>
                      <a:pt x="3154" y="0"/>
                      <a:pt x="3043" y="33"/>
                      <a:pt x="2938" y="109"/>
                    </a:cubicBezTo>
                    <a:cubicBezTo>
                      <a:pt x="2367" y="482"/>
                      <a:pt x="2082" y="1143"/>
                      <a:pt x="1671" y="1660"/>
                    </a:cubicBezTo>
                    <a:cubicBezTo>
                      <a:pt x="1172" y="2266"/>
                      <a:pt x="601" y="2820"/>
                      <a:pt x="30" y="3372"/>
                    </a:cubicBezTo>
                    <a:cubicBezTo>
                      <a:pt x="0" y="3402"/>
                      <a:pt x="34" y="3470"/>
                      <a:pt x="76" y="3470"/>
                    </a:cubicBezTo>
                    <a:cubicBezTo>
                      <a:pt x="85" y="3470"/>
                      <a:pt x="93" y="3467"/>
                      <a:pt x="102" y="3462"/>
                    </a:cubicBezTo>
                    <a:cubicBezTo>
                      <a:pt x="727" y="3086"/>
                      <a:pt x="1243" y="2623"/>
                      <a:pt x="1725" y="2088"/>
                    </a:cubicBezTo>
                    <a:cubicBezTo>
                      <a:pt x="1921" y="1874"/>
                      <a:pt x="2082" y="1660"/>
                      <a:pt x="2242" y="1428"/>
                    </a:cubicBezTo>
                    <a:cubicBezTo>
                      <a:pt x="2349" y="1303"/>
                      <a:pt x="2456" y="1143"/>
                      <a:pt x="2546" y="1000"/>
                    </a:cubicBezTo>
                    <a:lnTo>
                      <a:pt x="2670" y="803"/>
                    </a:lnTo>
                    <a:cubicBezTo>
                      <a:pt x="2913" y="548"/>
                      <a:pt x="3134" y="444"/>
                      <a:pt x="3315" y="444"/>
                    </a:cubicBezTo>
                    <a:cubicBezTo>
                      <a:pt x="3690" y="444"/>
                      <a:pt x="3890" y="893"/>
                      <a:pt x="3759" y="1374"/>
                    </a:cubicBezTo>
                    <a:cubicBezTo>
                      <a:pt x="2884" y="2320"/>
                      <a:pt x="1814" y="3015"/>
                      <a:pt x="708" y="3657"/>
                    </a:cubicBezTo>
                    <a:cubicBezTo>
                      <a:pt x="661" y="3689"/>
                      <a:pt x="684" y="3750"/>
                      <a:pt x="728" y="3750"/>
                    </a:cubicBezTo>
                    <a:cubicBezTo>
                      <a:pt x="733" y="3750"/>
                      <a:pt x="738" y="3749"/>
                      <a:pt x="744" y="3747"/>
                    </a:cubicBezTo>
                    <a:cubicBezTo>
                      <a:pt x="1547" y="3514"/>
                      <a:pt x="2242" y="3158"/>
                      <a:pt x="2920" y="2677"/>
                    </a:cubicBezTo>
                    <a:cubicBezTo>
                      <a:pt x="3354" y="2371"/>
                      <a:pt x="4541" y="834"/>
                      <a:pt x="5255" y="834"/>
                    </a:cubicBezTo>
                    <a:cubicBezTo>
                      <a:pt x="5333" y="834"/>
                      <a:pt x="5405" y="853"/>
                      <a:pt x="5471" y="893"/>
                    </a:cubicBezTo>
                    <a:cubicBezTo>
                      <a:pt x="5498" y="911"/>
                      <a:pt x="5526" y="919"/>
                      <a:pt x="5554" y="919"/>
                    </a:cubicBezTo>
                    <a:cubicBezTo>
                      <a:pt x="5692" y="919"/>
                      <a:pt x="5817" y="729"/>
                      <a:pt x="5685" y="625"/>
                    </a:cubicBezTo>
                    <a:cubicBezTo>
                      <a:pt x="5488" y="463"/>
                      <a:pt x="5297" y="396"/>
                      <a:pt x="5113" y="396"/>
                    </a:cubicBezTo>
                    <a:cubicBezTo>
                      <a:pt x="4712" y="396"/>
                      <a:pt x="4343" y="717"/>
                      <a:pt x="4025" y="1072"/>
                    </a:cubicBezTo>
                    <a:cubicBezTo>
                      <a:pt x="4080" y="786"/>
                      <a:pt x="4061" y="501"/>
                      <a:pt x="3883" y="304"/>
                    </a:cubicBezTo>
                    <a:cubicBezTo>
                      <a:pt x="3715" y="136"/>
                      <a:pt x="3490" y="0"/>
                      <a:pt x="32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374;p33">
                <a:extLst>
                  <a:ext uri="{FF2B5EF4-FFF2-40B4-BE49-F238E27FC236}">
                    <a16:creationId xmlns:a16="http://schemas.microsoft.com/office/drawing/2014/main" id="{55460886-C12D-5752-D234-7259FEA151D3}"/>
                  </a:ext>
                </a:extLst>
              </p:cNvPr>
              <p:cNvSpPr/>
              <p:nvPr/>
            </p:nvSpPr>
            <p:spPr>
              <a:xfrm>
                <a:off x="5493547" y="2747884"/>
                <a:ext cx="212670" cy="211398"/>
              </a:xfrm>
              <a:custGeom>
                <a:avLst/>
                <a:gdLst/>
                <a:ahLst/>
                <a:cxnLst/>
                <a:rect l="l" t="t" r="r" b="b"/>
                <a:pathLst>
                  <a:path w="6189" h="6152" extrusionOk="0">
                    <a:moveTo>
                      <a:pt x="3241" y="1"/>
                    </a:moveTo>
                    <a:cubicBezTo>
                      <a:pt x="3225" y="1"/>
                      <a:pt x="3211" y="10"/>
                      <a:pt x="3211" y="34"/>
                    </a:cubicBezTo>
                    <a:cubicBezTo>
                      <a:pt x="3032" y="1051"/>
                      <a:pt x="3087" y="2121"/>
                      <a:pt x="3282" y="3137"/>
                    </a:cubicBezTo>
                    <a:cubicBezTo>
                      <a:pt x="3372" y="3637"/>
                      <a:pt x="3586" y="4778"/>
                      <a:pt x="3995" y="5456"/>
                    </a:cubicBezTo>
                    <a:cubicBezTo>
                      <a:pt x="3978" y="5452"/>
                      <a:pt x="3960" y="5449"/>
                      <a:pt x="3943" y="5449"/>
                    </a:cubicBezTo>
                    <a:cubicBezTo>
                      <a:pt x="3890" y="5449"/>
                      <a:pt x="3840" y="5469"/>
                      <a:pt x="3800" y="5510"/>
                    </a:cubicBezTo>
                    <a:cubicBezTo>
                      <a:pt x="3704" y="5634"/>
                      <a:pt x="3607" y="5688"/>
                      <a:pt x="3511" y="5688"/>
                    </a:cubicBezTo>
                    <a:cubicBezTo>
                      <a:pt x="2861" y="5688"/>
                      <a:pt x="2262" y="3202"/>
                      <a:pt x="2230" y="3030"/>
                    </a:cubicBezTo>
                    <a:cubicBezTo>
                      <a:pt x="2034" y="2067"/>
                      <a:pt x="2088" y="1211"/>
                      <a:pt x="2123" y="248"/>
                    </a:cubicBezTo>
                    <a:cubicBezTo>
                      <a:pt x="2123" y="199"/>
                      <a:pt x="2086" y="172"/>
                      <a:pt x="2049" y="172"/>
                    </a:cubicBezTo>
                    <a:cubicBezTo>
                      <a:pt x="2018" y="172"/>
                      <a:pt x="1989" y="190"/>
                      <a:pt x="1981" y="231"/>
                    </a:cubicBezTo>
                    <a:cubicBezTo>
                      <a:pt x="1695" y="1622"/>
                      <a:pt x="1731" y="3441"/>
                      <a:pt x="2248" y="4832"/>
                    </a:cubicBezTo>
                    <a:cubicBezTo>
                      <a:pt x="2230" y="4868"/>
                      <a:pt x="2230" y="4904"/>
                      <a:pt x="2230" y="4939"/>
                    </a:cubicBezTo>
                    <a:cubicBezTo>
                      <a:pt x="2238" y="5201"/>
                      <a:pt x="2115" y="5305"/>
                      <a:pt x="1959" y="5305"/>
                    </a:cubicBezTo>
                    <a:cubicBezTo>
                      <a:pt x="1774" y="5305"/>
                      <a:pt x="1543" y="5160"/>
                      <a:pt x="1427" y="4956"/>
                    </a:cubicBezTo>
                    <a:cubicBezTo>
                      <a:pt x="1160" y="4493"/>
                      <a:pt x="999" y="3976"/>
                      <a:pt x="875" y="3458"/>
                    </a:cubicBezTo>
                    <a:cubicBezTo>
                      <a:pt x="625" y="2495"/>
                      <a:pt x="732" y="1532"/>
                      <a:pt x="714" y="552"/>
                    </a:cubicBezTo>
                    <a:cubicBezTo>
                      <a:pt x="714" y="543"/>
                      <a:pt x="710" y="538"/>
                      <a:pt x="705" y="538"/>
                    </a:cubicBezTo>
                    <a:cubicBezTo>
                      <a:pt x="701" y="538"/>
                      <a:pt x="697" y="543"/>
                      <a:pt x="697" y="552"/>
                    </a:cubicBezTo>
                    <a:cubicBezTo>
                      <a:pt x="0" y="2014"/>
                      <a:pt x="411" y="3762"/>
                      <a:pt x="1106" y="5153"/>
                    </a:cubicBezTo>
                    <a:cubicBezTo>
                      <a:pt x="1337" y="5625"/>
                      <a:pt x="1728" y="5893"/>
                      <a:pt x="2051" y="5893"/>
                    </a:cubicBezTo>
                    <a:cubicBezTo>
                      <a:pt x="2277" y="5893"/>
                      <a:pt x="2470" y="5761"/>
                      <a:pt x="2552" y="5474"/>
                    </a:cubicBezTo>
                    <a:cubicBezTo>
                      <a:pt x="2794" y="5838"/>
                      <a:pt x="3133" y="6141"/>
                      <a:pt x="3478" y="6141"/>
                    </a:cubicBezTo>
                    <a:cubicBezTo>
                      <a:pt x="3691" y="6141"/>
                      <a:pt x="3906" y="6027"/>
                      <a:pt x="4102" y="5741"/>
                    </a:cubicBezTo>
                    <a:cubicBezTo>
                      <a:pt x="4121" y="5724"/>
                      <a:pt x="4121" y="5706"/>
                      <a:pt x="4138" y="5670"/>
                    </a:cubicBezTo>
                    <a:cubicBezTo>
                      <a:pt x="4228" y="5813"/>
                      <a:pt x="4335" y="5902"/>
                      <a:pt x="4442" y="5974"/>
                    </a:cubicBezTo>
                    <a:cubicBezTo>
                      <a:pt x="4667" y="6096"/>
                      <a:pt x="4852" y="6151"/>
                      <a:pt x="5003" y="6151"/>
                    </a:cubicBezTo>
                    <a:cubicBezTo>
                      <a:pt x="6189" y="6151"/>
                      <a:pt x="5258" y="2758"/>
                      <a:pt x="5227" y="2300"/>
                    </a:cubicBezTo>
                    <a:cubicBezTo>
                      <a:pt x="5218" y="2210"/>
                      <a:pt x="5151" y="2169"/>
                      <a:pt x="5085" y="2169"/>
                    </a:cubicBezTo>
                    <a:cubicBezTo>
                      <a:pt x="5007" y="2169"/>
                      <a:pt x="4930" y="2228"/>
                      <a:pt x="4959" y="2335"/>
                    </a:cubicBezTo>
                    <a:cubicBezTo>
                      <a:pt x="5084" y="3049"/>
                      <a:pt x="5155" y="3762"/>
                      <a:pt x="5244" y="4476"/>
                    </a:cubicBezTo>
                    <a:cubicBezTo>
                      <a:pt x="5262" y="4707"/>
                      <a:pt x="5280" y="4939"/>
                      <a:pt x="5298" y="5153"/>
                    </a:cubicBezTo>
                    <a:cubicBezTo>
                      <a:pt x="5198" y="5408"/>
                      <a:pt x="5038" y="5532"/>
                      <a:pt x="4862" y="5532"/>
                    </a:cubicBezTo>
                    <a:cubicBezTo>
                      <a:pt x="4693" y="5532"/>
                      <a:pt x="4510" y="5417"/>
                      <a:pt x="4352" y="5189"/>
                    </a:cubicBezTo>
                    <a:cubicBezTo>
                      <a:pt x="4192" y="4849"/>
                      <a:pt x="4050" y="4511"/>
                      <a:pt x="3924" y="4172"/>
                    </a:cubicBezTo>
                    <a:cubicBezTo>
                      <a:pt x="3443" y="2835"/>
                      <a:pt x="3336" y="1444"/>
                      <a:pt x="3282" y="34"/>
                    </a:cubicBezTo>
                    <a:cubicBezTo>
                      <a:pt x="3282" y="14"/>
                      <a:pt x="3261" y="1"/>
                      <a:pt x="32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375;p33">
                <a:extLst>
                  <a:ext uri="{FF2B5EF4-FFF2-40B4-BE49-F238E27FC236}">
                    <a16:creationId xmlns:a16="http://schemas.microsoft.com/office/drawing/2014/main" id="{5AC24E6F-B8D6-7523-5416-0A46801137E4}"/>
                  </a:ext>
                </a:extLst>
              </p:cNvPr>
              <p:cNvSpPr/>
              <p:nvPr/>
            </p:nvSpPr>
            <p:spPr>
              <a:xfrm>
                <a:off x="6725386" y="1526867"/>
                <a:ext cx="72539" cy="30686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893" extrusionOk="0">
                    <a:moveTo>
                      <a:pt x="643" y="0"/>
                    </a:moveTo>
                    <a:cubicBezTo>
                      <a:pt x="417" y="0"/>
                      <a:pt x="212" y="59"/>
                      <a:pt x="72" y="218"/>
                    </a:cubicBezTo>
                    <a:cubicBezTo>
                      <a:pt x="20" y="272"/>
                      <a:pt x="1" y="379"/>
                      <a:pt x="72" y="432"/>
                    </a:cubicBezTo>
                    <a:cubicBezTo>
                      <a:pt x="251" y="575"/>
                      <a:pt x="465" y="575"/>
                      <a:pt x="697" y="629"/>
                    </a:cubicBezTo>
                    <a:cubicBezTo>
                      <a:pt x="983" y="682"/>
                      <a:pt x="1249" y="753"/>
                      <a:pt x="1499" y="860"/>
                    </a:cubicBezTo>
                    <a:cubicBezTo>
                      <a:pt x="1546" y="882"/>
                      <a:pt x="1593" y="892"/>
                      <a:pt x="1638" y="892"/>
                    </a:cubicBezTo>
                    <a:cubicBezTo>
                      <a:pt x="1915" y="892"/>
                      <a:pt x="2110" y="512"/>
                      <a:pt x="1803" y="343"/>
                    </a:cubicBezTo>
                    <a:cubicBezTo>
                      <a:pt x="1527" y="194"/>
                      <a:pt x="1052" y="0"/>
                      <a:pt x="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376;p33">
                <a:extLst>
                  <a:ext uri="{FF2B5EF4-FFF2-40B4-BE49-F238E27FC236}">
                    <a16:creationId xmlns:a16="http://schemas.microsoft.com/office/drawing/2014/main" id="{F30FAFD8-E941-8D16-3291-AC28315BCB03}"/>
                  </a:ext>
                </a:extLst>
              </p:cNvPr>
              <p:cNvSpPr/>
              <p:nvPr/>
            </p:nvSpPr>
            <p:spPr>
              <a:xfrm>
                <a:off x="6734561" y="1561333"/>
                <a:ext cx="36149" cy="2580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751" extrusionOk="0">
                    <a:moveTo>
                      <a:pt x="501" y="1"/>
                    </a:moveTo>
                    <a:cubicBezTo>
                      <a:pt x="174" y="1"/>
                      <a:pt x="0" y="502"/>
                      <a:pt x="323" y="696"/>
                    </a:cubicBezTo>
                    <a:cubicBezTo>
                      <a:pt x="390" y="734"/>
                      <a:pt x="453" y="751"/>
                      <a:pt x="513" y="751"/>
                    </a:cubicBezTo>
                    <a:cubicBezTo>
                      <a:pt x="866" y="751"/>
                      <a:pt x="1051" y="155"/>
                      <a:pt x="609" y="18"/>
                    </a:cubicBezTo>
                    <a:cubicBezTo>
                      <a:pt x="571" y="6"/>
                      <a:pt x="536" y="1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377;p33">
                <a:extLst>
                  <a:ext uri="{FF2B5EF4-FFF2-40B4-BE49-F238E27FC236}">
                    <a16:creationId xmlns:a16="http://schemas.microsoft.com/office/drawing/2014/main" id="{6150A436-0DE2-67FB-3E14-C14F9805120A}"/>
                  </a:ext>
                </a:extLst>
              </p:cNvPr>
              <p:cNvSpPr/>
              <p:nvPr/>
            </p:nvSpPr>
            <p:spPr>
              <a:xfrm>
                <a:off x="6831223" y="1550028"/>
                <a:ext cx="72574" cy="25153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732" extrusionOk="0">
                    <a:moveTo>
                      <a:pt x="1250" y="1"/>
                    </a:moveTo>
                    <a:cubicBezTo>
                      <a:pt x="920" y="1"/>
                      <a:pt x="574" y="80"/>
                      <a:pt x="345" y="150"/>
                    </a:cubicBezTo>
                    <a:cubicBezTo>
                      <a:pt x="0" y="266"/>
                      <a:pt x="156" y="731"/>
                      <a:pt x="463" y="731"/>
                    </a:cubicBezTo>
                    <a:cubicBezTo>
                      <a:pt x="488" y="731"/>
                      <a:pt x="515" y="728"/>
                      <a:pt x="542" y="721"/>
                    </a:cubicBezTo>
                    <a:cubicBezTo>
                      <a:pt x="828" y="650"/>
                      <a:pt x="1094" y="633"/>
                      <a:pt x="1380" y="614"/>
                    </a:cubicBezTo>
                    <a:cubicBezTo>
                      <a:pt x="1473" y="614"/>
                      <a:pt x="1563" y="620"/>
                      <a:pt x="1651" y="620"/>
                    </a:cubicBezTo>
                    <a:cubicBezTo>
                      <a:pt x="1784" y="620"/>
                      <a:pt x="1912" y="607"/>
                      <a:pt x="2040" y="543"/>
                    </a:cubicBezTo>
                    <a:cubicBezTo>
                      <a:pt x="2112" y="507"/>
                      <a:pt x="2112" y="400"/>
                      <a:pt x="2076" y="347"/>
                    </a:cubicBezTo>
                    <a:cubicBezTo>
                      <a:pt x="1913" y="85"/>
                      <a:pt x="1590" y="1"/>
                      <a:pt x="1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378;p33">
                <a:extLst>
                  <a:ext uri="{FF2B5EF4-FFF2-40B4-BE49-F238E27FC236}">
                    <a16:creationId xmlns:a16="http://schemas.microsoft.com/office/drawing/2014/main" id="{4246E54E-E4C5-83EB-64C8-578FCEF51283}"/>
                  </a:ext>
                </a:extLst>
              </p:cNvPr>
              <p:cNvSpPr/>
              <p:nvPr/>
            </p:nvSpPr>
            <p:spPr>
              <a:xfrm>
                <a:off x="6853456" y="1583875"/>
                <a:ext cx="35084" cy="25531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743" extrusionOk="0">
                    <a:moveTo>
                      <a:pt x="533" y="1"/>
                    </a:moveTo>
                    <a:cubicBezTo>
                      <a:pt x="517" y="1"/>
                      <a:pt x="500" y="2"/>
                      <a:pt x="483" y="4"/>
                    </a:cubicBezTo>
                    <a:cubicBezTo>
                      <a:pt x="0" y="69"/>
                      <a:pt x="113" y="743"/>
                      <a:pt x="507" y="743"/>
                    </a:cubicBezTo>
                    <a:cubicBezTo>
                      <a:pt x="550" y="743"/>
                      <a:pt x="596" y="735"/>
                      <a:pt x="644" y="718"/>
                    </a:cubicBezTo>
                    <a:cubicBezTo>
                      <a:pt x="1020" y="581"/>
                      <a:pt x="905" y="1"/>
                      <a:pt x="5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379;p33">
                <a:extLst>
                  <a:ext uri="{FF2B5EF4-FFF2-40B4-BE49-F238E27FC236}">
                    <a16:creationId xmlns:a16="http://schemas.microsoft.com/office/drawing/2014/main" id="{09C566F3-49C7-D9E6-6CA3-0819F37329CE}"/>
                  </a:ext>
                </a:extLst>
              </p:cNvPr>
              <p:cNvSpPr/>
              <p:nvPr/>
            </p:nvSpPr>
            <p:spPr>
              <a:xfrm>
                <a:off x="6776896" y="1598067"/>
                <a:ext cx="34328" cy="6766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1969" extrusionOk="0">
                    <a:moveTo>
                      <a:pt x="999" y="1"/>
                    </a:moveTo>
                    <a:cubicBezTo>
                      <a:pt x="411" y="340"/>
                      <a:pt x="71" y="911"/>
                      <a:pt x="0" y="1570"/>
                    </a:cubicBezTo>
                    <a:cubicBezTo>
                      <a:pt x="197" y="1713"/>
                      <a:pt x="392" y="1820"/>
                      <a:pt x="607" y="1927"/>
                    </a:cubicBezTo>
                    <a:cubicBezTo>
                      <a:pt x="668" y="1947"/>
                      <a:pt x="736" y="1968"/>
                      <a:pt x="796" y="1968"/>
                    </a:cubicBezTo>
                    <a:cubicBezTo>
                      <a:pt x="840" y="1968"/>
                      <a:pt x="880" y="1957"/>
                      <a:pt x="910" y="1927"/>
                    </a:cubicBezTo>
                    <a:cubicBezTo>
                      <a:pt x="963" y="1874"/>
                      <a:pt x="963" y="1784"/>
                      <a:pt x="963" y="1713"/>
                    </a:cubicBezTo>
                    <a:cubicBezTo>
                      <a:pt x="963" y="1142"/>
                      <a:pt x="982" y="571"/>
                      <a:pt x="999" y="1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380;p33">
                <a:extLst>
                  <a:ext uri="{FF2B5EF4-FFF2-40B4-BE49-F238E27FC236}">
                    <a16:creationId xmlns:a16="http://schemas.microsoft.com/office/drawing/2014/main" id="{E62663CE-C6A5-EB11-5770-6514BB554642}"/>
                  </a:ext>
                </a:extLst>
              </p:cNvPr>
              <p:cNvSpPr/>
              <p:nvPr/>
            </p:nvSpPr>
            <p:spPr>
              <a:xfrm>
                <a:off x="6708892" y="1617104"/>
                <a:ext cx="80924" cy="67694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1970" extrusionOk="0">
                    <a:moveTo>
                      <a:pt x="160" y="0"/>
                    </a:moveTo>
                    <a:cubicBezTo>
                      <a:pt x="0" y="571"/>
                      <a:pt x="214" y="1320"/>
                      <a:pt x="678" y="1677"/>
                    </a:cubicBezTo>
                    <a:cubicBezTo>
                      <a:pt x="925" y="1876"/>
                      <a:pt x="1239" y="1969"/>
                      <a:pt x="1556" y="1969"/>
                    </a:cubicBezTo>
                    <a:cubicBezTo>
                      <a:pt x="1833" y="1969"/>
                      <a:pt x="2113" y="1898"/>
                      <a:pt x="2354" y="1765"/>
                    </a:cubicBezTo>
                    <a:cubicBezTo>
                      <a:pt x="1444" y="1498"/>
                      <a:pt x="624" y="838"/>
                      <a:pt x="1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7" name="Google Shape;2555;p46">
            <a:extLst>
              <a:ext uri="{FF2B5EF4-FFF2-40B4-BE49-F238E27FC236}">
                <a16:creationId xmlns:a16="http://schemas.microsoft.com/office/drawing/2014/main" id="{C623BD83-9150-573E-1035-E7C8293191F3}"/>
              </a:ext>
            </a:extLst>
          </p:cNvPr>
          <p:cNvGrpSpPr/>
          <p:nvPr/>
        </p:nvGrpSpPr>
        <p:grpSpPr>
          <a:xfrm>
            <a:off x="-1550753" y="7027206"/>
            <a:ext cx="3411335" cy="3848461"/>
            <a:chOff x="4196321" y="1477295"/>
            <a:chExt cx="2558501" cy="2886346"/>
          </a:xfrm>
        </p:grpSpPr>
        <p:sp>
          <p:nvSpPr>
            <p:cNvPr id="78" name="Google Shape;2556;p46">
              <a:extLst>
                <a:ext uri="{FF2B5EF4-FFF2-40B4-BE49-F238E27FC236}">
                  <a16:creationId xmlns:a16="http://schemas.microsoft.com/office/drawing/2014/main" id="{D4FD6AA6-A185-543D-949C-368518D9484F}"/>
                </a:ext>
              </a:extLst>
            </p:cNvPr>
            <p:cNvSpPr/>
            <p:nvPr/>
          </p:nvSpPr>
          <p:spPr>
            <a:xfrm>
              <a:off x="4196321" y="4069666"/>
              <a:ext cx="2040600" cy="293700"/>
            </a:xfrm>
            <a:prstGeom prst="ellipse">
              <a:avLst/>
            </a:pr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79" name="Google Shape;2557;p46">
              <a:extLst>
                <a:ext uri="{FF2B5EF4-FFF2-40B4-BE49-F238E27FC236}">
                  <a16:creationId xmlns:a16="http://schemas.microsoft.com/office/drawing/2014/main" id="{2156FC0E-46A5-8885-53CB-A9E8EECF9094}"/>
                </a:ext>
              </a:extLst>
            </p:cNvPr>
            <p:cNvGrpSpPr/>
            <p:nvPr/>
          </p:nvGrpSpPr>
          <p:grpSpPr>
            <a:xfrm rot="-978927">
              <a:off x="4499307" y="1702527"/>
              <a:ext cx="1952682" cy="2435882"/>
              <a:chOff x="4696700" y="2422950"/>
              <a:chExt cx="1657275" cy="2067375"/>
            </a:xfrm>
          </p:grpSpPr>
          <p:sp>
            <p:nvSpPr>
              <p:cNvPr id="94" name="Google Shape;2558;p46">
                <a:extLst>
                  <a:ext uri="{FF2B5EF4-FFF2-40B4-BE49-F238E27FC236}">
                    <a16:creationId xmlns:a16="http://schemas.microsoft.com/office/drawing/2014/main" id="{6E8B265D-5E92-7E90-1C29-4029D39B1DDC}"/>
                  </a:ext>
                </a:extLst>
              </p:cNvPr>
              <p:cNvSpPr/>
              <p:nvPr/>
            </p:nvSpPr>
            <p:spPr>
              <a:xfrm>
                <a:off x="5728825" y="2533100"/>
                <a:ext cx="463075" cy="349300"/>
              </a:xfrm>
              <a:custGeom>
                <a:avLst/>
                <a:gdLst/>
                <a:ahLst/>
                <a:cxnLst/>
                <a:rect l="l" t="t" r="r" b="b"/>
                <a:pathLst>
                  <a:path w="18523" h="13972" extrusionOk="0">
                    <a:moveTo>
                      <a:pt x="15837" y="1"/>
                    </a:moveTo>
                    <a:cubicBezTo>
                      <a:pt x="15837" y="1"/>
                      <a:pt x="2518" y="2833"/>
                      <a:pt x="0" y="9524"/>
                    </a:cubicBezTo>
                    <a:lnTo>
                      <a:pt x="3692" y="13972"/>
                    </a:lnTo>
                    <a:lnTo>
                      <a:pt x="6629" y="12903"/>
                    </a:lnTo>
                    <a:lnTo>
                      <a:pt x="11558" y="7281"/>
                    </a:lnTo>
                    <a:lnTo>
                      <a:pt x="18523" y="3421"/>
                    </a:lnTo>
                    <a:lnTo>
                      <a:pt x="158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2559;p46">
                <a:extLst>
                  <a:ext uri="{FF2B5EF4-FFF2-40B4-BE49-F238E27FC236}">
                    <a16:creationId xmlns:a16="http://schemas.microsoft.com/office/drawing/2014/main" id="{CD3831C1-E333-F4D3-8D43-50FBF3382F9B}"/>
                  </a:ext>
                </a:extLst>
              </p:cNvPr>
              <p:cNvSpPr/>
              <p:nvPr/>
            </p:nvSpPr>
            <p:spPr>
              <a:xfrm>
                <a:off x="4725050" y="4233875"/>
                <a:ext cx="134275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9861" extrusionOk="0">
                    <a:moveTo>
                      <a:pt x="3944" y="1"/>
                    </a:moveTo>
                    <a:lnTo>
                      <a:pt x="2286" y="650"/>
                    </a:lnTo>
                    <a:lnTo>
                      <a:pt x="0" y="1553"/>
                    </a:lnTo>
                    <a:lnTo>
                      <a:pt x="3818" y="9860"/>
                    </a:lnTo>
                    <a:cubicBezTo>
                      <a:pt x="4342" y="9419"/>
                      <a:pt x="4741" y="8895"/>
                      <a:pt x="5013" y="8308"/>
                    </a:cubicBezTo>
                    <a:cubicBezTo>
                      <a:pt x="5097" y="8098"/>
                      <a:pt x="5181" y="7888"/>
                      <a:pt x="5223" y="7679"/>
                    </a:cubicBezTo>
                    <a:cubicBezTo>
                      <a:pt x="5307" y="7385"/>
                      <a:pt x="5349" y="7111"/>
                      <a:pt x="5370" y="6839"/>
                    </a:cubicBezTo>
                    <a:cubicBezTo>
                      <a:pt x="5370" y="6630"/>
                      <a:pt x="5370" y="6440"/>
                      <a:pt x="5349" y="6230"/>
                    </a:cubicBezTo>
                    <a:cubicBezTo>
                      <a:pt x="5328" y="6000"/>
                      <a:pt x="5307" y="5791"/>
                      <a:pt x="5245" y="5559"/>
                    </a:cubicBezTo>
                    <a:cubicBezTo>
                      <a:pt x="5223" y="5475"/>
                      <a:pt x="5223" y="5391"/>
                      <a:pt x="5181" y="5307"/>
                    </a:cubicBezTo>
                    <a:cubicBezTo>
                      <a:pt x="5077" y="4888"/>
                      <a:pt x="5035" y="4448"/>
                      <a:pt x="5097" y="4028"/>
                    </a:cubicBezTo>
                    <a:cubicBezTo>
                      <a:pt x="5139" y="3819"/>
                      <a:pt x="5181" y="3609"/>
                      <a:pt x="5265" y="3399"/>
                    </a:cubicBezTo>
                    <a:lnTo>
                      <a:pt x="5370" y="3084"/>
                    </a:lnTo>
                    <a:lnTo>
                      <a:pt x="39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2560;p46">
                <a:extLst>
                  <a:ext uri="{FF2B5EF4-FFF2-40B4-BE49-F238E27FC236}">
                    <a16:creationId xmlns:a16="http://schemas.microsoft.com/office/drawing/2014/main" id="{50894A00-8820-29F1-55E3-4BDDF7C7EC4E}"/>
                  </a:ext>
                </a:extLst>
              </p:cNvPr>
              <p:cNvSpPr/>
              <p:nvPr/>
            </p:nvSpPr>
            <p:spPr>
              <a:xfrm>
                <a:off x="4725050" y="4250125"/>
                <a:ext cx="72400" cy="89175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3567" extrusionOk="0">
                    <a:moveTo>
                      <a:pt x="2286" y="0"/>
                    </a:moveTo>
                    <a:lnTo>
                      <a:pt x="0" y="903"/>
                    </a:lnTo>
                    <a:lnTo>
                      <a:pt x="1237" y="3566"/>
                    </a:lnTo>
                    <a:cubicBezTo>
                      <a:pt x="2412" y="2833"/>
                      <a:pt x="2895" y="1323"/>
                      <a:pt x="2286" y="22"/>
                    </a:cubicBezTo>
                    <a:lnTo>
                      <a:pt x="2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561;p46">
                <a:extLst>
                  <a:ext uri="{FF2B5EF4-FFF2-40B4-BE49-F238E27FC236}">
                    <a16:creationId xmlns:a16="http://schemas.microsoft.com/office/drawing/2014/main" id="{6D2C9266-9002-8A90-7045-B6C0695FD5C0}"/>
                  </a:ext>
                </a:extLst>
              </p:cNvPr>
              <p:cNvSpPr/>
              <p:nvPr/>
            </p:nvSpPr>
            <p:spPr>
              <a:xfrm>
                <a:off x="4815750" y="4328800"/>
                <a:ext cx="40425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762" extrusionOk="0">
                    <a:moveTo>
                      <a:pt x="726" y="0"/>
                    </a:moveTo>
                    <a:cubicBezTo>
                      <a:pt x="445" y="0"/>
                      <a:pt x="178" y="167"/>
                      <a:pt x="64" y="461"/>
                    </a:cubicBezTo>
                    <a:cubicBezTo>
                      <a:pt x="0" y="629"/>
                      <a:pt x="22" y="819"/>
                      <a:pt x="84" y="987"/>
                    </a:cubicBezTo>
                    <a:cubicBezTo>
                      <a:pt x="168" y="1154"/>
                      <a:pt x="294" y="1280"/>
                      <a:pt x="484" y="1342"/>
                    </a:cubicBezTo>
                    <a:lnTo>
                      <a:pt x="1617" y="1762"/>
                    </a:lnTo>
                    <a:cubicBezTo>
                      <a:pt x="1595" y="1678"/>
                      <a:pt x="1595" y="1594"/>
                      <a:pt x="1553" y="1510"/>
                    </a:cubicBezTo>
                    <a:cubicBezTo>
                      <a:pt x="1449" y="1091"/>
                      <a:pt x="1407" y="651"/>
                      <a:pt x="1469" y="231"/>
                    </a:cubicBezTo>
                    <a:lnTo>
                      <a:pt x="965" y="42"/>
                    </a:lnTo>
                    <a:cubicBezTo>
                      <a:pt x="887" y="14"/>
                      <a:pt x="806" y="0"/>
                      <a:pt x="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562;p46">
                <a:extLst>
                  <a:ext uri="{FF2B5EF4-FFF2-40B4-BE49-F238E27FC236}">
                    <a16:creationId xmlns:a16="http://schemas.microsoft.com/office/drawing/2014/main" id="{C82104BE-CA0F-58FE-6CA7-D866C4E709AF}"/>
                  </a:ext>
                </a:extLst>
              </p:cNvPr>
              <p:cNvSpPr/>
              <p:nvPr/>
            </p:nvSpPr>
            <p:spPr>
              <a:xfrm>
                <a:off x="4798475" y="4375275"/>
                <a:ext cx="60850" cy="50575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2023" extrusionOk="0">
                    <a:moveTo>
                      <a:pt x="713" y="0"/>
                    </a:moveTo>
                    <a:cubicBezTo>
                      <a:pt x="437" y="0"/>
                      <a:pt x="180" y="175"/>
                      <a:pt x="84" y="448"/>
                    </a:cubicBezTo>
                    <a:cubicBezTo>
                      <a:pt x="0" y="638"/>
                      <a:pt x="20" y="826"/>
                      <a:pt x="104" y="994"/>
                    </a:cubicBezTo>
                    <a:cubicBezTo>
                      <a:pt x="168" y="1141"/>
                      <a:pt x="314" y="1288"/>
                      <a:pt x="482" y="1351"/>
                    </a:cubicBezTo>
                    <a:lnTo>
                      <a:pt x="2286" y="2023"/>
                    </a:lnTo>
                    <a:cubicBezTo>
                      <a:pt x="2370" y="1729"/>
                      <a:pt x="2412" y="1455"/>
                      <a:pt x="2433" y="1183"/>
                    </a:cubicBezTo>
                    <a:cubicBezTo>
                      <a:pt x="2433" y="974"/>
                      <a:pt x="2433" y="784"/>
                      <a:pt x="2412" y="574"/>
                    </a:cubicBezTo>
                    <a:lnTo>
                      <a:pt x="965" y="51"/>
                    </a:lnTo>
                    <a:cubicBezTo>
                      <a:pt x="882" y="16"/>
                      <a:pt x="796" y="0"/>
                      <a:pt x="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563;p46">
                <a:extLst>
                  <a:ext uri="{FF2B5EF4-FFF2-40B4-BE49-F238E27FC236}">
                    <a16:creationId xmlns:a16="http://schemas.microsoft.com/office/drawing/2014/main" id="{F376EF41-EB09-F9D7-BB02-098BE5F066ED}"/>
                  </a:ext>
                </a:extLst>
              </p:cNvPr>
              <p:cNvSpPr/>
              <p:nvPr/>
            </p:nvSpPr>
            <p:spPr>
              <a:xfrm>
                <a:off x="4703525" y="4272700"/>
                <a:ext cx="117000" cy="21762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8705" extrusionOk="0">
                    <a:moveTo>
                      <a:pt x="861" y="0"/>
                    </a:moveTo>
                    <a:lnTo>
                      <a:pt x="0" y="398"/>
                    </a:lnTo>
                    <a:lnTo>
                      <a:pt x="3818" y="8705"/>
                    </a:lnTo>
                    <a:lnTo>
                      <a:pt x="4679" y="8307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564;p46">
                <a:extLst>
                  <a:ext uri="{FF2B5EF4-FFF2-40B4-BE49-F238E27FC236}">
                    <a16:creationId xmlns:a16="http://schemas.microsoft.com/office/drawing/2014/main" id="{E0AC0305-F1DD-B669-C6A4-CD39D5C49322}"/>
                  </a:ext>
                </a:extLst>
              </p:cNvPr>
              <p:cNvSpPr/>
              <p:nvPr/>
            </p:nvSpPr>
            <p:spPr>
              <a:xfrm>
                <a:off x="4770650" y="4454650"/>
                <a:ext cx="2835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7" extrusionOk="0">
                    <a:moveTo>
                      <a:pt x="484" y="0"/>
                    </a:moveTo>
                    <a:lnTo>
                      <a:pt x="0" y="588"/>
                    </a:lnTo>
                    <a:lnTo>
                      <a:pt x="378" y="1407"/>
                    </a:lnTo>
                    <a:lnTo>
                      <a:pt x="1133" y="1427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565;p46">
                <a:extLst>
                  <a:ext uri="{FF2B5EF4-FFF2-40B4-BE49-F238E27FC236}">
                    <a16:creationId xmlns:a16="http://schemas.microsoft.com/office/drawing/2014/main" id="{66BBA459-F093-9A59-F9C3-317CE28517F4}"/>
                  </a:ext>
                </a:extLst>
              </p:cNvPr>
              <p:cNvSpPr/>
              <p:nvPr/>
            </p:nvSpPr>
            <p:spPr>
              <a:xfrm>
                <a:off x="4733925" y="4374925"/>
                <a:ext cx="2835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8" extrusionOk="0">
                    <a:moveTo>
                      <a:pt x="484" y="1"/>
                    </a:moveTo>
                    <a:lnTo>
                      <a:pt x="1" y="588"/>
                    </a:lnTo>
                    <a:lnTo>
                      <a:pt x="379" y="1407"/>
                    </a:lnTo>
                    <a:lnTo>
                      <a:pt x="1134" y="1427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566;p46">
                <a:extLst>
                  <a:ext uri="{FF2B5EF4-FFF2-40B4-BE49-F238E27FC236}">
                    <a16:creationId xmlns:a16="http://schemas.microsoft.com/office/drawing/2014/main" id="{62BD8014-9CCA-5A18-B342-C2D4940A33FD}"/>
                  </a:ext>
                </a:extLst>
              </p:cNvPr>
              <p:cNvSpPr/>
              <p:nvPr/>
            </p:nvSpPr>
            <p:spPr>
              <a:xfrm>
                <a:off x="5605050" y="3938075"/>
                <a:ext cx="193025" cy="207400"/>
              </a:xfrm>
              <a:custGeom>
                <a:avLst/>
                <a:gdLst/>
                <a:ahLst/>
                <a:cxnLst/>
                <a:rect l="l" t="t" r="r" b="b"/>
                <a:pathLst>
                  <a:path w="7721" h="8296" extrusionOk="0">
                    <a:moveTo>
                      <a:pt x="3915" y="1"/>
                    </a:moveTo>
                    <a:cubicBezTo>
                      <a:pt x="3607" y="1"/>
                      <a:pt x="1959" y="70"/>
                      <a:pt x="1637" y="1532"/>
                    </a:cubicBezTo>
                    <a:cubicBezTo>
                      <a:pt x="1637" y="1532"/>
                      <a:pt x="1" y="2603"/>
                      <a:pt x="147" y="3148"/>
                    </a:cubicBezTo>
                    <a:cubicBezTo>
                      <a:pt x="226" y="3440"/>
                      <a:pt x="509" y="3630"/>
                      <a:pt x="943" y="3630"/>
                    </a:cubicBezTo>
                    <a:cubicBezTo>
                      <a:pt x="1318" y="3630"/>
                      <a:pt x="1806" y="3488"/>
                      <a:pt x="2370" y="3148"/>
                    </a:cubicBezTo>
                    <a:lnTo>
                      <a:pt x="2370" y="3148"/>
                    </a:lnTo>
                    <a:cubicBezTo>
                      <a:pt x="2370" y="3148"/>
                      <a:pt x="210" y="5979"/>
                      <a:pt x="650" y="6504"/>
                    </a:cubicBezTo>
                    <a:cubicBezTo>
                      <a:pt x="697" y="6562"/>
                      <a:pt x="768" y="6594"/>
                      <a:pt x="862" y="6594"/>
                    </a:cubicBezTo>
                    <a:cubicBezTo>
                      <a:pt x="1309" y="6594"/>
                      <a:pt x="2279" y="5876"/>
                      <a:pt x="3655" y="3822"/>
                    </a:cubicBezTo>
                    <a:lnTo>
                      <a:pt x="3655" y="3822"/>
                    </a:lnTo>
                    <a:cubicBezTo>
                      <a:pt x="3140" y="4614"/>
                      <a:pt x="1788" y="7143"/>
                      <a:pt x="1909" y="7364"/>
                    </a:cubicBezTo>
                    <a:cubicBezTo>
                      <a:pt x="1960" y="7453"/>
                      <a:pt x="2065" y="7505"/>
                      <a:pt x="2217" y="7505"/>
                    </a:cubicBezTo>
                    <a:cubicBezTo>
                      <a:pt x="2747" y="7505"/>
                      <a:pt x="3843" y="6863"/>
                      <a:pt x="5181" y="4888"/>
                    </a:cubicBezTo>
                    <a:lnTo>
                      <a:pt x="5181" y="4888"/>
                    </a:lnTo>
                    <a:cubicBezTo>
                      <a:pt x="4741" y="5665"/>
                      <a:pt x="3335" y="8035"/>
                      <a:pt x="3651" y="8245"/>
                    </a:cubicBezTo>
                    <a:cubicBezTo>
                      <a:pt x="3701" y="8279"/>
                      <a:pt x="3760" y="8296"/>
                      <a:pt x="3827" y="8296"/>
                    </a:cubicBezTo>
                    <a:cubicBezTo>
                      <a:pt x="4578" y="8296"/>
                      <a:pt x="6309" y="6267"/>
                      <a:pt x="6943" y="4804"/>
                    </a:cubicBezTo>
                    <a:cubicBezTo>
                      <a:pt x="7615" y="3210"/>
                      <a:pt x="7720" y="2057"/>
                      <a:pt x="7720" y="2057"/>
                    </a:cubicBezTo>
                    <a:lnTo>
                      <a:pt x="3964" y="1"/>
                    </a:lnTo>
                    <a:cubicBezTo>
                      <a:pt x="3964" y="1"/>
                      <a:pt x="3947" y="1"/>
                      <a:pt x="39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567;p46">
                <a:extLst>
                  <a:ext uri="{FF2B5EF4-FFF2-40B4-BE49-F238E27FC236}">
                    <a16:creationId xmlns:a16="http://schemas.microsoft.com/office/drawing/2014/main" id="{0B52454A-2FDD-7DEB-A5B7-99FE09AA6595}"/>
                  </a:ext>
                </a:extLst>
              </p:cNvPr>
              <p:cNvSpPr/>
              <p:nvPr/>
            </p:nvSpPr>
            <p:spPr>
              <a:xfrm>
                <a:off x="5707850" y="3546875"/>
                <a:ext cx="266925" cy="429500"/>
              </a:xfrm>
              <a:custGeom>
                <a:avLst/>
                <a:gdLst/>
                <a:ahLst/>
                <a:cxnLst/>
                <a:rect l="l" t="t" r="r" b="b"/>
                <a:pathLst>
                  <a:path w="10677" h="17180" extrusionOk="0">
                    <a:moveTo>
                      <a:pt x="3377" y="0"/>
                    </a:moveTo>
                    <a:lnTo>
                      <a:pt x="2873" y="8139"/>
                    </a:lnTo>
                    <a:lnTo>
                      <a:pt x="0" y="15292"/>
                    </a:lnTo>
                    <a:lnTo>
                      <a:pt x="3461" y="17180"/>
                    </a:lnTo>
                    <a:cubicBezTo>
                      <a:pt x="8685" y="11328"/>
                      <a:pt x="10677" y="3041"/>
                      <a:pt x="10677" y="3041"/>
                    </a:cubicBezTo>
                    <a:lnTo>
                      <a:pt x="9628" y="482"/>
                    </a:lnTo>
                    <a:lnTo>
                      <a:pt x="33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568;p46">
                <a:extLst>
                  <a:ext uri="{FF2B5EF4-FFF2-40B4-BE49-F238E27FC236}">
                    <a16:creationId xmlns:a16="http://schemas.microsoft.com/office/drawing/2014/main" id="{30E9F1DC-FC04-1B7E-C0C6-B8666B0A9F1D}"/>
                  </a:ext>
                </a:extLst>
              </p:cNvPr>
              <p:cNvSpPr/>
              <p:nvPr/>
            </p:nvSpPr>
            <p:spPr>
              <a:xfrm>
                <a:off x="4826225" y="3244250"/>
                <a:ext cx="634100" cy="567925"/>
              </a:xfrm>
              <a:custGeom>
                <a:avLst/>
                <a:gdLst/>
                <a:ahLst/>
                <a:cxnLst/>
                <a:rect l="l" t="t" r="r" b="b"/>
                <a:pathLst>
                  <a:path w="25364" h="22717" extrusionOk="0">
                    <a:moveTo>
                      <a:pt x="20601" y="0"/>
                    </a:moveTo>
                    <a:cubicBezTo>
                      <a:pt x="20601" y="0"/>
                      <a:pt x="13029" y="1868"/>
                      <a:pt x="7323" y="5896"/>
                    </a:cubicBezTo>
                    <a:cubicBezTo>
                      <a:pt x="3169" y="8833"/>
                      <a:pt x="1" y="12902"/>
                      <a:pt x="1553" y="18209"/>
                    </a:cubicBezTo>
                    <a:cubicBezTo>
                      <a:pt x="2392" y="20684"/>
                      <a:pt x="5875" y="22007"/>
                      <a:pt x="10028" y="22488"/>
                    </a:cubicBezTo>
                    <a:cubicBezTo>
                      <a:pt x="11378" y="22643"/>
                      <a:pt x="12798" y="22717"/>
                      <a:pt x="14225" y="22717"/>
                    </a:cubicBezTo>
                    <a:cubicBezTo>
                      <a:pt x="15703" y="22717"/>
                      <a:pt x="17189" y="22638"/>
                      <a:pt x="18609" y="22488"/>
                    </a:cubicBezTo>
                    <a:lnTo>
                      <a:pt x="18923" y="18818"/>
                    </a:lnTo>
                    <a:lnTo>
                      <a:pt x="15336" y="17559"/>
                    </a:lnTo>
                    <a:lnTo>
                      <a:pt x="13700" y="17014"/>
                    </a:lnTo>
                    <a:lnTo>
                      <a:pt x="23790" y="11350"/>
                    </a:lnTo>
                    <a:lnTo>
                      <a:pt x="25364" y="6881"/>
                    </a:lnTo>
                    <a:lnTo>
                      <a:pt x="24587" y="2749"/>
                    </a:lnTo>
                    <a:lnTo>
                      <a:pt x="206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569;p46">
                <a:extLst>
                  <a:ext uri="{FF2B5EF4-FFF2-40B4-BE49-F238E27FC236}">
                    <a16:creationId xmlns:a16="http://schemas.microsoft.com/office/drawing/2014/main" id="{0A89A301-7893-9BBF-8003-5F2026C02E76}"/>
                  </a:ext>
                </a:extLst>
              </p:cNvPr>
              <p:cNvSpPr/>
              <p:nvPr/>
            </p:nvSpPr>
            <p:spPr>
              <a:xfrm>
                <a:off x="5076925" y="3683225"/>
                <a:ext cx="222375" cy="128775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5151" extrusionOk="0">
                    <a:moveTo>
                      <a:pt x="5308" y="0"/>
                    </a:moveTo>
                    <a:cubicBezTo>
                      <a:pt x="2246" y="1153"/>
                      <a:pt x="630" y="3713"/>
                      <a:pt x="0" y="4929"/>
                    </a:cubicBezTo>
                    <a:cubicBezTo>
                      <a:pt x="504" y="4993"/>
                      <a:pt x="1029" y="5035"/>
                      <a:pt x="1553" y="5055"/>
                    </a:cubicBezTo>
                    <a:cubicBezTo>
                      <a:pt x="2440" y="5120"/>
                      <a:pt x="3348" y="5150"/>
                      <a:pt x="4260" y="5150"/>
                    </a:cubicBezTo>
                    <a:cubicBezTo>
                      <a:pt x="5720" y="5150"/>
                      <a:pt x="7186" y="5072"/>
                      <a:pt x="8581" y="4929"/>
                    </a:cubicBezTo>
                    <a:lnTo>
                      <a:pt x="8895" y="1259"/>
                    </a:lnTo>
                    <a:lnTo>
                      <a:pt x="6713" y="504"/>
                    </a:lnTo>
                    <a:lnTo>
                      <a:pt x="53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570;p46">
                <a:extLst>
                  <a:ext uri="{FF2B5EF4-FFF2-40B4-BE49-F238E27FC236}">
                    <a16:creationId xmlns:a16="http://schemas.microsoft.com/office/drawing/2014/main" id="{57FBC66D-4852-1840-39B8-2BF0C3BED180}"/>
                  </a:ext>
                </a:extLst>
              </p:cNvPr>
              <p:cNvSpPr/>
              <p:nvPr/>
            </p:nvSpPr>
            <p:spPr>
              <a:xfrm>
                <a:off x="4994050" y="3244250"/>
                <a:ext cx="466275" cy="425350"/>
              </a:xfrm>
              <a:custGeom>
                <a:avLst/>
                <a:gdLst/>
                <a:ahLst/>
                <a:cxnLst/>
                <a:rect l="l" t="t" r="r" b="b"/>
                <a:pathLst>
                  <a:path w="18651" h="17014" extrusionOk="0">
                    <a:moveTo>
                      <a:pt x="13888" y="0"/>
                    </a:moveTo>
                    <a:cubicBezTo>
                      <a:pt x="13888" y="0"/>
                      <a:pt x="7323" y="1616"/>
                      <a:pt x="1827" y="5077"/>
                    </a:cubicBezTo>
                    <a:cubicBezTo>
                      <a:pt x="1407" y="5350"/>
                      <a:pt x="1008" y="5622"/>
                      <a:pt x="610" y="5896"/>
                    </a:cubicBezTo>
                    <a:cubicBezTo>
                      <a:pt x="1" y="13887"/>
                      <a:pt x="6987" y="17014"/>
                      <a:pt x="6987" y="17014"/>
                    </a:cubicBezTo>
                    <a:lnTo>
                      <a:pt x="8476" y="16175"/>
                    </a:lnTo>
                    <a:lnTo>
                      <a:pt x="17077" y="11350"/>
                    </a:lnTo>
                    <a:lnTo>
                      <a:pt x="18651" y="6881"/>
                    </a:lnTo>
                    <a:lnTo>
                      <a:pt x="17874" y="2749"/>
                    </a:lnTo>
                    <a:lnTo>
                      <a:pt x="138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571;p46">
                <a:extLst>
                  <a:ext uri="{FF2B5EF4-FFF2-40B4-BE49-F238E27FC236}">
                    <a16:creationId xmlns:a16="http://schemas.microsoft.com/office/drawing/2014/main" id="{E15EBDB9-118C-EE1C-3A43-E3DC7AD447AD}"/>
                  </a:ext>
                </a:extLst>
              </p:cNvPr>
              <p:cNvSpPr/>
              <p:nvPr/>
            </p:nvSpPr>
            <p:spPr>
              <a:xfrm>
                <a:off x="4807900" y="3654900"/>
                <a:ext cx="708025" cy="655575"/>
              </a:xfrm>
              <a:custGeom>
                <a:avLst/>
                <a:gdLst/>
                <a:ahLst/>
                <a:cxnLst/>
                <a:rect l="l" t="t" r="r" b="b"/>
                <a:pathLst>
                  <a:path w="28321" h="26223" extrusionOk="0">
                    <a:moveTo>
                      <a:pt x="18755" y="1"/>
                    </a:moveTo>
                    <a:cubicBezTo>
                      <a:pt x="18355" y="756"/>
                      <a:pt x="17978" y="1489"/>
                      <a:pt x="17622" y="2224"/>
                    </a:cubicBezTo>
                    <a:cubicBezTo>
                      <a:pt x="15440" y="6608"/>
                      <a:pt x="13992" y="10174"/>
                      <a:pt x="13992" y="10174"/>
                    </a:cubicBezTo>
                    <a:lnTo>
                      <a:pt x="12252" y="11832"/>
                    </a:lnTo>
                    <a:lnTo>
                      <a:pt x="462" y="23118"/>
                    </a:lnTo>
                    <a:cubicBezTo>
                      <a:pt x="1" y="25110"/>
                      <a:pt x="1931" y="26222"/>
                      <a:pt x="1931" y="26222"/>
                    </a:cubicBezTo>
                    <a:cubicBezTo>
                      <a:pt x="8957" y="24648"/>
                      <a:pt x="14727" y="21440"/>
                      <a:pt x="19342" y="17706"/>
                    </a:cubicBezTo>
                    <a:cubicBezTo>
                      <a:pt x="22802" y="14915"/>
                      <a:pt x="25635" y="11832"/>
                      <a:pt x="27859" y="8937"/>
                    </a:cubicBezTo>
                    <a:cubicBezTo>
                      <a:pt x="28005" y="8747"/>
                      <a:pt x="28173" y="8538"/>
                      <a:pt x="28320" y="8328"/>
                    </a:cubicBezTo>
                    <a:cubicBezTo>
                      <a:pt x="24293" y="6650"/>
                      <a:pt x="21334" y="3693"/>
                      <a:pt x="187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572;p46">
                <a:extLst>
                  <a:ext uri="{FF2B5EF4-FFF2-40B4-BE49-F238E27FC236}">
                    <a16:creationId xmlns:a16="http://schemas.microsoft.com/office/drawing/2014/main" id="{4D964277-ACAB-55AF-5E40-CB24BA9CF7B1}"/>
                  </a:ext>
                </a:extLst>
              </p:cNvPr>
              <p:cNvSpPr/>
              <p:nvPr/>
            </p:nvSpPr>
            <p:spPr>
              <a:xfrm>
                <a:off x="4807900" y="3950675"/>
                <a:ext cx="483550" cy="363450"/>
              </a:xfrm>
              <a:custGeom>
                <a:avLst/>
                <a:gdLst/>
                <a:ahLst/>
                <a:cxnLst/>
                <a:rect l="l" t="t" r="r" b="b"/>
                <a:pathLst>
                  <a:path w="19342" h="14538" extrusionOk="0">
                    <a:moveTo>
                      <a:pt x="12252" y="1"/>
                    </a:moveTo>
                    <a:lnTo>
                      <a:pt x="11161" y="1050"/>
                    </a:lnTo>
                    <a:lnTo>
                      <a:pt x="462" y="11287"/>
                    </a:lnTo>
                    <a:cubicBezTo>
                      <a:pt x="1" y="13279"/>
                      <a:pt x="2014" y="14537"/>
                      <a:pt x="2014" y="14537"/>
                    </a:cubicBezTo>
                    <a:cubicBezTo>
                      <a:pt x="8476" y="13111"/>
                      <a:pt x="13762" y="10132"/>
                      <a:pt x="18187" y="6776"/>
                    </a:cubicBezTo>
                    <a:cubicBezTo>
                      <a:pt x="18587" y="6482"/>
                      <a:pt x="18964" y="6188"/>
                      <a:pt x="19342" y="5875"/>
                    </a:cubicBezTo>
                    <a:cubicBezTo>
                      <a:pt x="17642" y="2518"/>
                      <a:pt x="13972" y="692"/>
                      <a:pt x="12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573;p46">
                <a:extLst>
                  <a:ext uri="{FF2B5EF4-FFF2-40B4-BE49-F238E27FC236}">
                    <a16:creationId xmlns:a16="http://schemas.microsoft.com/office/drawing/2014/main" id="{915A5DA8-71F4-00F6-5359-31D2EF228FE8}"/>
                  </a:ext>
                </a:extLst>
              </p:cNvPr>
              <p:cNvSpPr/>
              <p:nvPr/>
            </p:nvSpPr>
            <p:spPr>
              <a:xfrm>
                <a:off x="5086900" y="3950675"/>
                <a:ext cx="204550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8182" h="6776" extrusionOk="0">
                    <a:moveTo>
                      <a:pt x="1092" y="1"/>
                    </a:moveTo>
                    <a:lnTo>
                      <a:pt x="1" y="1050"/>
                    </a:lnTo>
                    <a:cubicBezTo>
                      <a:pt x="1595" y="1699"/>
                      <a:pt x="5223" y="3441"/>
                      <a:pt x="7027" y="6776"/>
                    </a:cubicBezTo>
                    <a:cubicBezTo>
                      <a:pt x="7427" y="6482"/>
                      <a:pt x="7804" y="6188"/>
                      <a:pt x="8182" y="5875"/>
                    </a:cubicBezTo>
                    <a:cubicBezTo>
                      <a:pt x="6482" y="2518"/>
                      <a:pt x="2812" y="692"/>
                      <a:pt x="10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574;p46">
                <a:extLst>
                  <a:ext uri="{FF2B5EF4-FFF2-40B4-BE49-F238E27FC236}">
                    <a16:creationId xmlns:a16="http://schemas.microsoft.com/office/drawing/2014/main" id="{ECCFC484-146E-DB8E-69B7-B341416D9B04}"/>
                  </a:ext>
                </a:extLst>
              </p:cNvPr>
              <p:cNvSpPr/>
              <p:nvPr/>
            </p:nvSpPr>
            <p:spPr>
              <a:xfrm>
                <a:off x="5248425" y="3406825"/>
                <a:ext cx="424275" cy="471500"/>
              </a:xfrm>
              <a:custGeom>
                <a:avLst/>
                <a:gdLst/>
                <a:ahLst/>
                <a:cxnLst/>
                <a:rect l="l" t="t" r="r" b="b"/>
                <a:pathLst>
                  <a:path w="16971" h="18860" extrusionOk="0">
                    <a:moveTo>
                      <a:pt x="7405" y="0"/>
                    </a:moveTo>
                    <a:cubicBezTo>
                      <a:pt x="5056" y="2811"/>
                      <a:pt x="2728" y="6819"/>
                      <a:pt x="818" y="10511"/>
                    </a:cubicBezTo>
                    <a:cubicBezTo>
                      <a:pt x="546" y="11056"/>
                      <a:pt x="253" y="11602"/>
                      <a:pt x="1" y="12147"/>
                    </a:cubicBezTo>
                    <a:cubicBezTo>
                      <a:pt x="1363" y="14181"/>
                      <a:pt x="4552" y="17811"/>
                      <a:pt x="10238" y="18860"/>
                    </a:cubicBezTo>
                    <a:cubicBezTo>
                      <a:pt x="10594" y="18398"/>
                      <a:pt x="10951" y="17937"/>
                      <a:pt x="11287" y="17475"/>
                    </a:cubicBezTo>
                    <a:cubicBezTo>
                      <a:pt x="15189" y="12083"/>
                      <a:pt x="16971" y="7678"/>
                      <a:pt x="16971" y="7678"/>
                    </a:cubicBezTo>
                    <a:lnTo>
                      <a:pt x="16028" y="3021"/>
                    </a:lnTo>
                    <a:lnTo>
                      <a:pt x="7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575;p46">
                <a:extLst>
                  <a:ext uri="{FF2B5EF4-FFF2-40B4-BE49-F238E27FC236}">
                    <a16:creationId xmlns:a16="http://schemas.microsoft.com/office/drawing/2014/main" id="{3ADE1D76-F4EF-564F-71DF-775B46F3762F}"/>
                  </a:ext>
                </a:extLst>
              </p:cNvPr>
              <p:cNvSpPr/>
              <p:nvPr/>
            </p:nvSpPr>
            <p:spPr>
              <a:xfrm>
                <a:off x="5458700" y="3532100"/>
                <a:ext cx="194075" cy="329950"/>
              </a:xfrm>
              <a:custGeom>
                <a:avLst/>
                <a:gdLst/>
                <a:ahLst/>
                <a:cxnLst/>
                <a:rect l="l" t="t" r="r" b="b"/>
                <a:pathLst>
                  <a:path w="7763" h="13198" extrusionOk="0">
                    <a:moveTo>
                      <a:pt x="7102" y="0"/>
                    </a:moveTo>
                    <a:cubicBezTo>
                      <a:pt x="6895" y="0"/>
                      <a:pt x="6691" y="113"/>
                      <a:pt x="6588" y="318"/>
                    </a:cubicBezTo>
                    <a:lnTo>
                      <a:pt x="149" y="12359"/>
                    </a:lnTo>
                    <a:cubicBezTo>
                      <a:pt x="1" y="12632"/>
                      <a:pt x="107" y="12988"/>
                      <a:pt x="379" y="13136"/>
                    </a:cubicBezTo>
                    <a:cubicBezTo>
                      <a:pt x="462" y="13178"/>
                      <a:pt x="568" y="13198"/>
                      <a:pt x="652" y="13198"/>
                    </a:cubicBezTo>
                    <a:cubicBezTo>
                      <a:pt x="862" y="13198"/>
                      <a:pt x="1050" y="13094"/>
                      <a:pt x="1156" y="12904"/>
                    </a:cubicBezTo>
                    <a:lnTo>
                      <a:pt x="7595" y="843"/>
                    </a:lnTo>
                    <a:cubicBezTo>
                      <a:pt x="7763" y="569"/>
                      <a:pt x="7659" y="234"/>
                      <a:pt x="7365" y="66"/>
                    </a:cubicBezTo>
                    <a:cubicBezTo>
                      <a:pt x="7282" y="22"/>
                      <a:pt x="7192" y="0"/>
                      <a:pt x="7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576;p46">
                <a:extLst>
                  <a:ext uri="{FF2B5EF4-FFF2-40B4-BE49-F238E27FC236}">
                    <a16:creationId xmlns:a16="http://schemas.microsoft.com/office/drawing/2014/main" id="{303E1ED0-7832-1436-63FA-AD3A8C426560}"/>
                  </a:ext>
                </a:extLst>
              </p:cNvPr>
              <p:cNvSpPr/>
              <p:nvPr/>
            </p:nvSpPr>
            <p:spPr>
              <a:xfrm>
                <a:off x="5248425" y="3669575"/>
                <a:ext cx="282175" cy="208750"/>
              </a:xfrm>
              <a:custGeom>
                <a:avLst/>
                <a:gdLst/>
                <a:ahLst/>
                <a:cxnLst/>
                <a:rect l="l" t="t" r="r" b="b"/>
                <a:pathLst>
                  <a:path w="11287" h="8350" extrusionOk="0">
                    <a:moveTo>
                      <a:pt x="818" y="1"/>
                    </a:moveTo>
                    <a:cubicBezTo>
                      <a:pt x="546" y="546"/>
                      <a:pt x="253" y="1092"/>
                      <a:pt x="1" y="1637"/>
                    </a:cubicBezTo>
                    <a:cubicBezTo>
                      <a:pt x="1363" y="3671"/>
                      <a:pt x="4552" y="7301"/>
                      <a:pt x="10238" y="8350"/>
                    </a:cubicBezTo>
                    <a:cubicBezTo>
                      <a:pt x="10594" y="7888"/>
                      <a:pt x="10951" y="7427"/>
                      <a:pt x="11287" y="6965"/>
                    </a:cubicBezTo>
                    <a:cubicBezTo>
                      <a:pt x="4342" y="5581"/>
                      <a:pt x="1615" y="1489"/>
                      <a:pt x="8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577;p46">
                <a:extLst>
                  <a:ext uri="{FF2B5EF4-FFF2-40B4-BE49-F238E27FC236}">
                    <a16:creationId xmlns:a16="http://schemas.microsoft.com/office/drawing/2014/main" id="{C6E8E36F-0E6F-D36B-3E73-62E974636AD4}"/>
                  </a:ext>
                </a:extLst>
              </p:cNvPr>
              <p:cNvSpPr/>
              <p:nvPr/>
            </p:nvSpPr>
            <p:spPr>
              <a:xfrm>
                <a:off x="5341775" y="2738675"/>
                <a:ext cx="696500" cy="884450"/>
              </a:xfrm>
              <a:custGeom>
                <a:avLst/>
                <a:gdLst/>
                <a:ahLst/>
                <a:cxnLst/>
                <a:rect l="l" t="t" r="r" b="b"/>
                <a:pathLst>
                  <a:path w="27860" h="35378" extrusionOk="0">
                    <a:moveTo>
                      <a:pt x="15524" y="1"/>
                    </a:moveTo>
                    <a:lnTo>
                      <a:pt x="14308" y="1575"/>
                    </a:lnTo>
                    <a:lnTo>
                      <a:pt x="1" y="20223"/>
                    </a:lnTo>
                    <a:cubicBezTo>
                      <a:pt x="253" y="27565"/>
                      <a:pt x="6566" y="31551"/>
                      <a:pt x="10364" y="33313"/>
                    </a:cubicBezTo>
                    <a:cubicBezTo>
                      <a:pt x="12042" y="34068"/>
                      <a:pt x="13237" y="34404"/>
                      <a:pt x="13237" y="34404"/>
                    </a:cubicBezTo>
                    <a:lnTo>
                      <a:pt x="17958" y="26790"/>
                    </a:lnTo>
                    <a:lnTo>
                      <a:pt x="17306" y="32790"/>
                    </a:lnTo>
                    <a:lnTo>
                      <a:pt x="17181" y="34132"/>
                    </a:lnTo>
                    <a:cubicBezTo>
                      <a:pt x="18639" y="35259"/>
                      <a:pt x="22872" y="35377"/>
                      <a:pt x="24587" y="35377"/>
                    </a:cubicBezTo>
                    <a:cubicBezTo>
                      <a:pt x="25042" y="35377"/>
                      <a:pt x="25320" y="35369"/>
                      <a:pt x="25320" y="35369"/>
                    </a:cubicBezTo>
                    <a:cubicBezTo>
                      <a:pt x="25488" y="34824"/>
                      <a:pt x="25614" y="34278"/>
                      <a:pt x="25739" y="33775"/>
                    </a:cubicBezTo>
                    <a:cubicBezTo>
                      <a:pt x="27859" y="24545"/>
                      <a:pt x="24545" y="18545"/>
                      <a:pt x="22635" y="16008"/>
                    </a:cubicBezTo>
                    <a:cubicBezTo>
                      <a:pt x="21943" y="15063"/>
                      <a:pt x="21418" y="14601"/>
                      <a:pt x="21418" y="14601"/>
                    </a:cubicBezTo>
                    <a:lnTo>
                      <a:pt x="19216" y="13301"/>
                    </a:lnTo>
                    <a:lnTo>
                      <a:pt x="19530" y="12294"/>
                    </a:lnTo>
                    <a:lnTo>
                      <a:pt x="21376" y="6126"/>
                    </a:lnTo>
                    <a:lnTo>
                      <a:pt x="21544" y="5581"/>
                    </a:lnTo>
                    <a:lnTo>
                      <a:pt x="21880" y="4490"/>
                    </a:lnTo>
                    <a:cubicBezTo>
                      <a:pt x="20369" y="714"/>
                      <a:pt x="15524" y="1"/>
                      <a:pt x="155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578;p46">
                <a:extLst>
                  <a:ext uri="{FF2B5EF4-FFF2-40B4-BE49-F238E27FC236}">
                    <a16:creationId xmlns:a16="http://schemas.microsoft.com/office/drawing/2014/main" id="{01E295CF-0E2F-A452-6BD5-B3FD869C1BCB}"/>
                  </a:ext>
                </a:extLst>
              </p:cNvPr>
              <p:cNvSpPr/>
              <p:nvPr/>
            </p:nvSpPr>
            <p:spPr>
              <a:xfrm>
                <a:off x="5699450" y="2738675"/>
                <a:ext cx="189325" cy="1531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127" extrusionOk="0">
                    <a:moveTo>
                      <a:pt x="1217" y="1"/>
                    </a:moveTo>
                    <a:lnTo>
                      <a:pt x="1" y="1575"/>
                    </a:lnTo>
                    <a:cubicBezTo>
                      <a:pt x="2853" y="2015"/>
                      <a:pt x="5497" y="3715"/>
                      <a:pt x="7069" y="6126"/>
                    </a:cubicBezTo>
                    <a:lnTo>
                      <a:pt x="7573" y="4512"/>
                    </a:lnTo>
                    <a:cubicBezTo>
                      <a:pt x="6062" y="714"/>
                      <a:pt x="1217" y="1"/>
                      <a:pt x="12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579;p46">
                <a:extLst>
                  <a:ext uri="{FF2B5EF4-FFF2-40B4-BE49-F238E27FC236}">
                    <a16:creationId xmlns:a16="http://schemas.microsoft.com/office/drawing/2014/main" id="{B703AC4C-87F8-FDFE-99F8-A8FE22320F30}"/>
                  </a:ext>
                </a:extLst>
              </p:cNvPr>
              <p:cNvSpPr/>
              <p:nvPr/>
            </p:nvSpPr>
            <p:spPr>
              <a:xfrm>
                <a:off x="5771275" y="3558900"/>
                <a:ext cx="214000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2569" extrusionOk="0">
                    <a:moveTo>
                      <a:pt x="126" y="1"/>
                    </a:moveTo>
                    <a:lnTo>
                      <a:pt x="1" y="1323"/>
                    </a:lnTo>
                    <a:cubicBezTo>
                      <a:pt x="1459" y="2450"/>
                      <a:pt x="5692" y="2568"/>
                      <a:pt x="7407" y="2568"/>
                    </a:cubicBezTo>
                    <a:cubicBezTo>
                      <a:pt x="7862" y="2568"/>
                      <a:pt x="8140" y="2560"/>
                      <a:pt x="8140" y="2560"/>
                    </a:cubicBezTo>
                    <a:cubicBezTo>
                      <a:pt x="8308" y="2015"/>
                      <a:pt x="8434" y="1491"/>
                      <a:pt x="8559" y="966"/>
                    </a:cubicBezTo>
                    <a:lnTo>
                      <a:pt x="8559" y="966"/>
                    </a:lnTo>
                    <a:cubicBezTo>
                      <a:pt x="7636" y="1172"/>
                      <a:pt x="6690" y="1275"/>
                      <a:pt x="5744" y="1275"/>
                    </a:cubicBezTo>
                    <a:cubicBezTo>
                      <a:pt x="3809" y="1275"/>
                      <a:pt x="1873" y="846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580;p46">
                <a:extLst>
                  <a:ext uri="{FF2B5EF4-FFF2-40B4-BE49-F238E27FC236}">
                    <a16:creationId xmlns:a16="http://schemas.microsoft.com/office/drawing/2014/main" id="{B23FBD6E-7EEC-E491-DB8A-954B3B2BB7D9}"/>
                  </a:ext>
                </a:extLst>
              </p:cNvPr>
              <p:cNvSpPr/>
              <p:nvPr/>
            </p:nvSpPr>
            <p:spPr>
              <a:xfrm>
                <a:off x="5741900" y="3025950"/>
                <a:ext cx="165750" cy="1284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5139" extrusionOk="0">
                    <a:moveTo>
                      <a:pt x="2124" y="1"/>
                    </a:moveTo>
                    <a:cubicBezTo>
                      <a:pt x="1317" y="1"/>
                      <a:pt x="539" y="603"/>
                      <a:pt x="295" y="1390"/>
                    </a:cubicBezTo>
                    <a:cubicBezTo>
                      <a:pt x="1" y="2251"/>
                      <a:pt x="295" y="3236"/>
                      <a:pt x="924" y="3907"/>
                    </a:cubicBezTo>
                    <a:cubicBezTo>
                      <a:pt x="1533" y="4601"/>
                      <a:pt x="2434" y="4956"/>
                      <a:pt x="3337" y="5082"/>
                    </a:cubicBezTo>
                    <a:cubicBezTo>
                      <a:pt x="3594" y="5120"/>
                      <a:pt x="3851" y="5139"/>
                      <a:pt x="4108" y="5139"/>
                    </a:cubicBezTo>
                    <a:cubicBezTo>
                      <a:pt x="4985" y="5139"/>
                      <a:pt x="5851" y="4922"/>
                      <a:pt x="6630" y="4517"/>
                    </a:cubicBezTo>
                    <a:cubicBezTo>
                      <a:pt x="5938" y="3572"/>
                      <a:pt x="5413" y="3110"/>
                      <a:pt x="5413" y="3110"/>
                    </a:cubicBezTo>
                    <a:lnTo>
                      <a:pt x="3211" y="1810"/>
                    </a:lnTo>
                    <a:lnTo>
                      <a:pt x="3525" y="803"/>
                    </a:lnTo>
                    <a:lnTo>
                      <a:pt x="2414" y="27"/>
                    </a:lnTo>
                    <a:cubicBezTo>
                      <a:pt x="2318" y="9"/>
                      <a:pt x="2221" y="1"/>
                      <a:pt x="2124" y="1"/>
                    </a:cubicBezTo>
                    <a:close/>
                  </a:path>
                </a:pathLst>
              </a:custGeom>
              <a:solidFill>
                <a:srgbClr val="38251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581;p46">
                <a:extLst>
                  <a:ext uri="{FF2B5EF4-FFF2-40B4-BE49-F238E27FC236}">
                    <a16:creationId xmlns:a16="http://schemas.microsoft.com/office/drawing/2014/main" id="{CEF3BA82-0B1B-C00B-2A89-D76FC7EEF69A}"/>
                  </a:ext>
                </a:extLst>
              </p:cNvPr>
              <p:cNvSpPr/>
              <p:nvPr/>
            </p:nvSpPr>
            <p:spPr>
              <a:xfrm>
                <a:off x="5769175" y="3008250"/>
                <a:ext cx="176775" cy="126075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5043" extrusionOk="0">
                    <a:moveTo>
                      <a:pt x="3021" y="0"/>
                    </a:moveTo>
                    <a:cubicBezTo>
                      <a:pt x="3021" y="0"/>
                      <a:pt x="1217" y="839"/>
                      <a:pt x="420" y="1868"/>
                    </a:cubicBezTo>
                    <a:cubicBezTo>
                      <a:pt x="252" y="2098"/>
                      <a:pt x="127" y="2350"/>
                      <a:pt x="85" y="2602"/>
                    </a:cubicBezTo>
                    <a:cubicBezTo>
                      <a:pt x="1" y="3734"/>
                      <a:pt x="1785" y="4531"/>
                      <a:pt x="3169" y="4951"/>
                    </a:cubicBezTo>
                    <a:cubicBezTo>
                      <a:pt x="3359" y="5013"/>
                      <a:pt x="3551" y="5042"/>
                      <a:pt x="3740" y="5042"/>
                    </a:cubicBezTo>
                    <a:cubicBezTo>
                      <a:pt x="4450" y="5042"/>
                      <a:pt x="5115" y="4629"/>
                      <a:pt x="5413" y="3966"/>
                    </a:cubicBezTo>
                    <a:lnTo>
                      <a:pt x="7071" y="358"/>
                    </a:lnTo>
                    <a:lnTo>
                      <a:pt x="4742" y="168"/>
                    </a:lnTo>
                    <a:lnTo>
                      <a:pt x="30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582;p46">
                <a:extLst>
                  <a:ext uri="{FF2B5EF4-FFF2-40B4-BE49-F238E27FC236}">
                    <a16:creationId xmlns:a16="http://schemas.microsoft.com/office/drawing/2014/main" id="{A17936F9-DA13-9941-76FC-44EA3FB4BD98}"/>
                  </a:ext>
                </a:extLst>
              </p:cNvPr>
              <p:cNvSpPr/>
              <p:nvPr/>
            </p:nvSpPr>
            <p:spPr>
              <a:xfrm>
                <a:off x="5779675" y="3008250"/>
                <a:ext cx="124325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4973" h="3695" extrusionOk="0">
                    <a:moveTo>
                      <a:pt x="2601" y="0"/>
                    </a:moveTo>
                    <a:cubicBezTo>
                      <a:pt x="2601" y="0"/>
                      <a:pt x="797" y="839"/>
                      <a:pt x="0" y="1868"/>
                    </a:cubicBezTo>
                    <a:cubicBezTo>
                      <a:pt x="64" y="2372"/>
                      <a:pt x="316" y="2853"/>
                      <a:pt x="693" y="3189"/>
                    </a:cubicBezTo>
                    <a:cubicBezTo>
                      <a:pt x="1108" y="3526"/>
                      <a:pt x="1653" y="3694"/>
                      <a:pt x="2190" y="3694"/>
                    </a:cubicBezTo>
                    <a:cubicBezTo>
                      <a:pt x="2222" y="3694"/>
                      <a:pt x="2255" y="3694"/>
                      <a:pt x="2288" y="3692"/>
                    </a:cubicBezTo>
                    <a:cubicBezTo>
                      <a:pt x="2853" y="3672"/>
                      <a:pt x="3399" y="3441"/>
                      <a:pt x="3860" y="3105"/>
                    </a:cubicBezTo>
                    <a:cubicBezTo>
                      <a:pt x="4489" y="2665"/>
                      <a:pt x="4973" y="1930"/>
                      <a:pt x="4867" y="1175"/>
                    </a:cubicBezTo>
                    <a:cubicBezTo>
                      <a:pt x="4805" y="777"/>
                      <a:pt x="4615" y="420"/>
                      <a:pt x="4322" y="168"/>
                    </a:cubicBezTo>
                    <a:lnTo>
                      <a:pt x="2601" y="0"/>
                    </a:ln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2583;p46">
                <a:extLst>
                  <a:ext uri="{FF2B5EF4-FFF2-40B4-BE49-F238E27FC236}">
                    <a16:creationId xmlns:a16="http://schemas.microsoft.com/office/drawing/2014/main" id="{5145CB3F-778B-AE64-77BD-73EACB5834D7}"/>
                  </a:ext>
                </a:extLst>
              </p:cNvPr>
              <p:cNvSpPr/>
              <p:nvPr/>
            </p:nvSpPr>
            <p:spPr>
              <a:xfrm>
                <a:off x="5810075" y="2785875"/>
                <a:ext cx="264900" cy="265850"/>
              </a:xfrm>
              <a:custGeom>
                <a:avLst/>
                <a:gdLst/>
                <a:ahLst/>
                <a:cxnLst/>
                <a:rect l="l" t="t" r="r" b="b"/>
                <a:pathLst>
                  <a:path w="10596" h="10634" extrusionOk="0">
                    <a:moveTo>
                      <a:pt x="4123" y="1"/>
                    </a:moveTo>
                    <a:cubicBezTo>
                      <a:pt x="4085" y="1"/>
                      <a:pt x="4053" y="8"/>
                      <a:pt x="4029" y="23"/>
                    </a:cubicBezTo>
                    <a:cubicBezTo>
                      <a:pt x="3441" y="400"/>
                      <a:pt x="3589" y="1785"/>
                      <a:pt x="3589" y="1785"/>
                    </a:cubicBezTo>
                    <a:cubicBezTo>
                      <a:pt x="3589" y="1785"/>
                      <a:pt x="2909" y="713"/>
                      <a:pt x="2482" y="713"/>
                    </a:cubicBezTo>
                    <a:cubicBezTo>
                      <a:pt x="2435" y="713"/>
                      <a:pt x="2390" y="727"/>
                      <a:pt x="2350" y="756"/>
                    </a:cubicBezTo>
                    <a:cubicBezTo>
                      <a:pt x="1953" y="1050"/>
                      <a:pt x="2057" y="2728"/>
                      <a:pt x="2057" y="2728"/>
                    </a:cubicBezTo>
                    <a:cubicBezTo>
                      <a:pt x="2057" y="2728"/>
                      <a:pt x="1" y="5161"/>
                      <a:pt x="588" y="6294"/>
                    </a:cubicBezTo>
                    <a:lnTo>
                      <a:pt x="4029" y="10028"/>
                    </a:lnTo>
                    <a:cubicBezTo>
                      <a:pt x="4029" y="10028"/>
                      <a:pt x="4840" y="10634"/>
                      <a:pt x="5833" y="10634"/>
                    </a:cubicBezTo>
                    <a:cubicBezTo>
                      <a:pt x="6223" y="10634"/>
                      <a:pt x="6641" y="10540"/>
                      <a:pt x="7049" y="10280"/>
                    </a:cubicBezTo>
                    <a:cubicBezTo>
                      <a:pt x="8498" y="9357"/>
                      <a:pt x="10595" y="6840"/>
                      <a:pt x="9966" y="5309"/>
                    </a:cubicBezTo>
                    <a:cubicBezTo>
                      <a:pt x="9382" y="3821"/>
                      <a:pt x="5003" y="1"/>
                      <a:pt x="4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2584;p46">
                <a:extLst>
                  <a:ext uri="{FF2B5EF4-FFF2-40B4-BE49-F238E27FC236}">
                    <a16:creationId xmlns:a16="http://schemas.microsoft.com/office/drawing/2014/main" id="{53D69763-9D0D-F65E-25A1-9B6749AC580F}"/>
                  </a:ext>
                </a:extLst>
              </p:cNvPr>
              <p:cNvSpPr/>
              <p:nvPr/>
            </p:nvSpPr>
            <p:spPr>
              <a:xfrm>
                <a:off x="5820575" y="2876000"/>
                <a:ext cx="30450" cy="52550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2102" extrusionOk="0">
                    <a:moveTo>
                      <a:pt x="746" y="0"/>
                    </a:moveTo>
                    <a:cubicBezTo>
                      <a:pt x="729" y="0"/>
                      <a:pt x="711" y="1"/>
                      <a:pt x="694" y="4"/>
                    </a:cubicBezTo>
                    <a:cubicBezTo>
                      <a:pt x="462" y="46"/>
                      <a:pt x="294" y="278"/>
                      <a:pt x="210" y="487"/>
                    </a:cubicBezTo>
                    <a:cubicBezTo>
                      <a:pt x="84" y="759"/>
                      <a:pt x="0" y="1053"/>
                      <a:pt x="22" y="1368"/>
                    </a:cubicBezTo>
                    <a:cubicBezTo>
                      <a:pt x="64" y="1662"/>
                      <a:pt x="210" y="1956"/>
                      <a:pt x="462" y="2102"/>
                    </a:cubicBezTo>
                    <a:lnTo>
                      <a:pt x="882" y="1389"/>
                    </a:lnTo>
                    <a:cubicBezTo>
                      <a:pt x="1049" y="1137"/>
                      <a:pt x="1217" y="865"/>
                      <a:pt x="1217" y="571"/>
                    </a:cubicBezTo>
                    <a:cubicBezTo>
                      <a:pt x="1217" y="295"/>
                      <a:pt x="1014" y="0"/>
                      <a:pt x="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2585;p46">
                <a:extLst>
                  <a:ext uri="{FF2B5EF4-FFF2-40B4-BE49-F238E27FC236}">
                    <a16:creationId xmlns:a16="http://schemas.microsoft.com/office/drawing/2014/main" id="{2955DBDA-94BC-C7AE-BE36-69772E82E95D}"/>
                  </a:ext>
                </a:extLst>
              </p:cNvPr>
              <p:cNvSpPr/>
              <p:nvPr/>
            </p:nvSpPr>
            <p:spPr>
              <a:xfrm>
                <a:off x="5784400" y="2865425"/>
                <a:ext cx="204050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162" h="7950" extrusionOk="0">
                    <a:moveTo>
                      <a:pt x="3576" y="0"/>
                    </a:moveTo>
                    <a:cubicBezTo>
                      <a:pt x="3456" y="0"/>
                      <a:pt x="3334" y="53"/>
                      <a:pt x="3252" y="155"/>
                    </a:cubicBezTo>
                    <a:lnTo>
                      <a:pt x="776" y="3595"/>
                    </a:lnTo>
                    <a:cubicBezTo>
                      <a:pt x="1" y="4644"/>
                      <a:pt x="105" y="6113"/>
                      <a:pt x="986" y="7078"/>
                    </a:cubicBezTo>
                    <a:cubicBezTo>
                      <a:pt x="1515" y="7655"/>
                      <a:pt x="2244" y="7949"/>
                      <a:pt x="2984" y="7949"/>
                    </a:cubicBezTo>
                    <a:cubicBezTo>
                      <a:pt x="3534" y="7949"/>
                      <a:pt x="4091" y="7786"/>
                      <a:pt x="4574" y="7455"/>
                    </a:cubicBezTo>
                    <a:lnTo>
                      <a:pt x="6336" y="6239"/>
                    </a:lnTo>
                    <a:cubicBezTo>
                      <a:pt x="6548" y="6385"/>
                      <a:pt x="6825" y="6469"/>
                      <a:pt x="7096" y="6469"/>
                    </a:cubicBezTo>
                    <a:cubicBezTo>
                      <a:pt x="7172" y="6469"/>
                      <a:pt x="7248" y="6462"/>
                      <a:pt x="7321" y="6448"/>
                    </a:cubicBezTo>
                    <a:cubicBezTo>
                      <a:pt x="7657" y="6385"/>
                      <a:pt x="7972" y="6133"/>
                      <a:pt x="8056" y="5797"/>
                    </a:cubicBezTo>
                    <a:lnTo>
                      <a:pt x="8056" y="5777"/>
                    </a:lnTo>
                    <a:cubicBezTo>
                      <a:pt x="8161" y="5427"/>
                      <a:pt x="7843" y="5107"/>
                      <a:pt x="7504" y="5107"/>
                    </a:cubicBezTo>
                    <a:cubicBezTo>
                      <a:pt x="7436" y="5107"/>
                      <a:pt x="7367" y="5120"/>
                      <a:pt x="7301" y="5148"/>
                    </a:cubicBezTo>
                    <a:cubicBezTo>
                      <a:pt x="7107" y="5222"/>
                      <a:pt x="6945" y="5247"/>
                      <a:pt x="6816" y="5247"/>
                    </a:cubicBezTo>
                    <a:cubicBezTo>
                      <a:pt x="6584" y="5247"/>
                      <a:pt x="6462" y="5168"/>
                      <a:pt x="6462" y="5168"/>
                    </a:cubicBezTo>
                    <a:cubicBezTo>
                      <a:pt x="6168" y="4896"/>
                      <a:pt x="7007" y="4099"/>
                      <a:pt x="7637" y="3553"/>
                    </a:cubicBezTo>
                    <a:cubicBezTo>
                      <a:pt x="7888" y="3364"/>
                      <a:pt x="7783" y="2966"/>
                      <a:pt x="7489" y="2882"/>
                    </a:cubicBezTo>
                    <a:cubicBezTo>
                      <a:pt x="5665" y="2379"/>
                      <a:pt x="4448" y="930"/>
                      <a:pt x="3903" y="175"/>
                    </a:cubicBezTo>
                    <a:cubicBezTo>
                      <a:pt x="3827" y="58"/>
                      <a:pt x="3702" y="0"/>
                      <a:pt x="35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2586;p46">
                <a:extLst>
                  <a:ext uri="{FF2B5EF4-FFF2-40B4-BE49-F238E27FC236}">
                    <a16:creationId xmlns:a16="http://schemas.microsoft.com/office/drawing/2014/main" id="{A03EB9D7-CF97-3C7C-4641-46A26E0C8F83}"/>
                  </a:ext>
                </a:extLst>
              </p:cNvPr>
              <p:cNvSpPr/>
              <p:nvPr/>
            </p:nvSpPr>
            <p:spPr>
              <a:xfrm>
                <a:off x="4994050" y="3371150"/>
                <a:ext cx="211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11938" extrusionOk="0">
                    <a:moveTo>
                      <a:pt x="1827" y="1"/>
                    </a:moveTo>
                    <a:cubicBezTo>
                      <a:pt x="1407" y="274"/>
                      <a:pt x="1008" y="546"/>
                      <a:pt x="610" y="820"/>
                    </a:cubicBezTo>
                    <a:cubicBezTo>
                      <a:pt x="1" y="8811"/>
                      <a:pt x="6987" y="11938"/>
                      <a:pt x="6987" y="11938"/>
                    </a:cubicBezTo>
                    <a:lnTo>
                      <a:pt x="8476" y="11099"/>
                    </a:lnTo>
                    <a:cubicBezTo>
                      <a:pt x="3315" y="9085"/>
                      <a:pt x="2078" y="2162"/>
                      <a:pt x="1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2587;p46">
                <a:extLst>
                  <a:ext uri="{FF2B5EF4-FFF2-40B4-BE49-F238E27FC236}">
                    <a16:creationId xmlns:a16="http://schemas.microsoft.com/office/drawing/2014/main" id="{1884D1D3-19AE-B230-7D76-66B8B67D10F9}"/>
                  </a:ext>
                </a:extLst>
              </p:cNvPr>
              <p:cNvSpPr/>
              <p:nvPr/>
            </p:nvSpPr>
            <p:spPr>
              <a:xfrm>
                <a:off x="5076925" y="3683225"/>
                <a:ext cx="167850" cy="126400"/>
              </a:xfrm>
              <a:custGeom>
                <a:avLst/>
                <a:gdLst/>
                <a:ahLst/>
                <a:cxnLst/>
                <a:rect l="l" t="t" r="r" b="b"/>
                <a:pathLst>
                  <a:path w="6714" h="5056" extrusionOk="0">
                    <a:moveTo>
                      <a:pt x="5308" y="0"/>
                    </a:moveTo>
                    <a:cubicBezTo>
                      <a:pt x="2246" y="1153"/>
                      <a:pt x="630" y="3713"/>
                      <a:pt x="0" y="4929"/>
                    </a:cubicBezTo>
                    <a:cubicBezTo>
                      <a:pt x="504" y="4993"/>
                      <a:pt x="1029" y="5035"/>
                      <a:pt x="1553" y="5055"/>
                    </a:cubicBezTo>
                    <a:cubicBezTo>
                      <a:pt x="2288" y="3944"/>
                      <a:pt x="4070" y="1553"/>
                      <a:pt x="6713" y="504"/>
                    </a:cubicBezTo>
                    <a:lnTo>
                      <a:pt x="5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2588;p46">
                <a:extLst>
                  <a:ext uri="{FF2B5EF4-FFF2-40B4-BE49-F238E27FC236}">
                    <a16:creationId xmlns:a16="http://schemas.microsoft.com/office/drawing/2014/main" id="{1C157B60-B204-9B4A-A02B-4B99887008AD}"/>
                  </a:ext>
                </a:extLst>
              </p:cNvPr>
              <p:cNvSpPr/>
              <p:nvPr/>
            </p:nvSpPr>
            <p:spPr>
              <a:xfrm>
                <a:off x="5667450" y="3903825"/>
                <a:ext cx="154200" cy="99375"/>
              </a:xfrm>
              <a:custGeom>
                <a:avLst/>
                <a:gdLst/>
                <a:ahLst/>
                <a:cxnLst/>
                <a:rect l="l" t="t" r="r" b="b"/>
                <a:pathLst>
                  <a:path w="6168" h="3975" extrusionOk="0">
                    <a:moveTo>
                      <a:pt x="883" y="0"/>
                    </a:moveTo>
                    <a:cubicBezTo>
                      <a:pt x="592" y="0"/>
                      <a:pt x="302" y="167"/>
                      <a:pt x="168" y="448"/>
                    </a:cubicBezTo>
                    <a:cubicBezTo>
                      <a:pt x="0" y="804"/>
                      <a:pt x="148" y="1246"/>
                      <a:pt x="503" y="1455"/>
                    </a:cubicBezTo>
                    <a:lnTo>
                      <a:pt x="4909" y="3889"/>
                    </a:lnTo>
                    <a:cubicBezTo>
                      <a:pt x="5019" y="3947"/>
                      <a:pt x="5140" y="3975"/>
                      <a:pt x="5259" y="3975"/>
                    </a:cubicBezTo>
                    <a:cubicBezTo>
                      <a:pt x="5527" y="3975"/>
                      <a:pt x="5793" y="3834"/>
                      <a:pt x="5938" y="3573"/>
                    </a:cubicBezTo>
                    <a:cubicBezTo>
                      <a:pt x="6167" y="3196"/>
                      <a:pt x="6021" y="2734"/>
                      <a:pt x="5644" y="2524"/>
                    </a:cubicBezTo>
                    <a:lnTo>
                      <a:pt x="1239" y="91"/>
                    </a:lnTo>
                    <a:cubicBezTo>
                      <a:pt x="1127" y="29"/>
                      <a:pt x="1005" y="0"/>
                      <a:pt x="8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2589;p46">
                <a:extLst>
                  <a:ext uri="{FF2B5EF4-FFF2-40B4-BE49-F238E27FC236}">
                    <a16:creationId xmlns:a16="http://schemas.microsoft.com/office/drawing/2014/main" id="{4999B3B9-D649-A04B-2222-4A82F59E0C9C}"/>
                  </a:ext>
                </a:extLst>
              </p:cNvPr>
              <p:cNvSpPr/>
              <p:nvPr/>
            </p:nvSpPr>
            <p:spPr>
              <a:xfrm>
                <a:off x="6124250" y="2422950"/>
                <a:ext cx="229725" cy="205625"/>
              </a:xfrm>
              <a:custGeom>
                <a:avLst/>
                <a:gdLst/>
                <a:ahLst/>
                <a:cxnLst/>
                <a:rect l="l" t="t" r="r" b="b"/>
                <a:pathLst>
                  <a:path w="9189" h="8225" extrusionOk="0">
                    <a:moveTo>
                      <a:pt x="3526" y="0"/>
                    </a:moveTo>
                    <a:cubicBezTo>
                      <a:pt x="3009" y="0"/>
                      <a:pt x="1721" y="2415"/>
                      <a:pt x="1721" y="2415"/>
                    </a:cubicBezTo>
                    <a:lnTo>
                      <a:pt x="0" y="4197"/>
                    </a:lnTo>
                    <a:lnTo>
                      <a:pt x="2727" y="8225"/>
                    </a:lnTo>
                    <a:lnTo>
                      <a:pt x="3838" y="7491"/>
                    </a:lnTo>
                    <a:cubicBezTo>
                      <a:pt x="4037" y="7525"/>
                      <a:pt x="4275" y="7540"/>
                      <a:pt x="4532" y="7540"/>
                    </a:cubicBezTo>
                    <a:cubicBezTo>
                      <a:pt x="5716" y="7540"/>
                      <a:pt x="7324" y="7212"/>
                      <a:pt x="7530" y="6798"/>
                    </a:cubicBezTo>
                    <a:cubicBezTo>
                      <a:pt x="7782" y="6295"/>
                      <a:pt x="6378" y="6169"/>
                      <a:pt x="6378" y="6169"/>
                    </a:cubicBezTo>
                    <a:cubicBezTo>
                      <a:pt x="6378" y="6169"/>
                      <a:pt x="9189" y="4177"/>
                      <a:pt x="8685" y="3505"/>
                    </a:cubicBezTo>
                    <a:cubicBezTo>
                      <a:pt x="8612" y="3411"/>
                      <a:pt x="8497" y="3370"/>
                      <a:pt x="8356" y="3370"/>
                    </a:cubicBezTo>
                    <a:cubicBezTo>
                      <a:pt x="7524" y="3370"/>
                      <a:pt x="5748" y="4764"/>
                      <a:pt x="5748" y="4764"/>
                    </a:cubicBezTo>
                    <a:cubicBezTo>
                      <a:pt x="5748" y="4764"/>
                      <a:pt x="8286" y="2037"/>
                      <a:pt x="7636" y="1596"/>
                    </a:cubicBezTo>
                    <a:cubicBezTo>
                      <a:pt x="7583" y="1562"/>
                      <a:pt x="7521" y="1547"/>
                      <a:pt x="7451" y="1547"/>
                    </a:cubicBezTo>
                    <a:cubicBezTo>
                      <a:pt x="6677" y="1547"/>
                      <a:pt x="5006" y="3450"/>
                      <a:pt x="4875" y="3600"/>
                    </a:cubicBezTo>
                    <a:lnTo>
                      <a:pt x="4875" y="3600"/>
                    </a:lnTo>
                    <a:cubicBezTo>
                      <a:pt x="5029" y="3423"/>
                      <a:pt x="7290" y="782"/>
                      <a:pt x="6398" y="317"/>
                    </a:cubicBezTo>
                    <a:cubicBezTo>
                      <a:pt x="6330" y="282"/>
                      <a:pt x="6256" y="266"/>
                      <a:pt x="6177" y="266"/>
                    </a:cubicBezTo>
                    <a:cubicBezTo>
                      <a:pt x="5213" y="266"/>
                      <a:pt x="3545" y="2686"/>
                      <a:pt x="3545" y="2686"/>
                    </a:cubicBezTo>
                    <a:cubicBezTo>
                      <a:pt x="4216" y="1134"/>
                      <a:pt x="4070" y="65"/>
                      <a:pt x="3545" y="1"/>
                    </a:cubicBezTo>
                    <a:cubicBezTo>
                      <a:pt x="3538" y="1"/>
                      <a:pt x="3532" y="0"/>
                      <a:pt x="35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2590;p46">
                <a:extLst>
                  <a:ext uri="{FF2B5EF4-FFF2-40B4-BE49-F238E27FC236}">
                    <a16:creationId xmlns:a16="http://schemas.microsoft.com/office/drawing/2014/main" id="{8E10E602-7FD0-795E-4D53-CC41526292D1}"/>
                  </a:ext>
                </a:extLst>
              </p:cNvPr>
              <p:cNvSpPr/>
              <p:nvPr/>
            </p:nvSpPr>
            <p:spPr>
              <a:xfrm>
                <a:off x="6109025" y="2506450"/>
                <a:ext cx="103350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5171" extrusionOk="0">
                    <a:moveTo>
                      <a:pt x="769" y="1"/>
                    </a:moveTo>
                    <a:cubicBezTo>
                      <a:pt x="664" y="1"/>
                      <a:pt x="558" y="26"/>
                      <a:pt x="462" y="82"/>
                    </a:cubicBezTo>
                    <a:cubicBezTo>
                      <a:pt x="126" y="270"/>
                      <a:pt x="0" y="711"/>
                      <a:pt x="210" y="1025"/>
                    </a:cubicBezTo>
                    <a:lnTo>
                      <a:pt x="2665" y="4822"/>
                    </a:lnTo>
                    <a:cubicBezTo>
                      <a:pt x="2809" y="5046"/>
                      <a:pt x="3053" y="5170"/>
                      <a:pt x="3298" y="5170"/>
                    </a:cubicBezTo>
                    <a:cubicBezTo>
                      <a:pt x="3443" y="5170"/>
                      <a:pt x="3589" y="5126"/>
                      <a:pt x="3714" y="5032"/>
                    </a:cubicBezTo>
                    <a:cubicBezTo>
                      <a:pt x="4050" y="4801"/>
                      <a:pt x="4134" y="4339"/>
                      <a:pt x="3902" y="4004"/>
                    </a:cubicBezTo>
                    <a:lnTo>
                      <a:pt x="1323" y="291"/>
                    </a:lnTo>
                    <a:cubicBezTo>
                      <a:pt x="1195" y="108"/>
                      <a:pt x="983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2591;p46">
                <a:extLst>
                  <a:ext uri="{FF2B5EF4-FFF2-40B4-BE49-F238E27FC236}">
                    <a16:creationId xmlns:a16="http://schemas.microsoft.com/office/drawing/2014/main" id="{FDADB48F-5A7E-2999-5C3E-E0420CA9453E}"/>
                  </a:ext>
                </a:extLst>
              </p:cNvPr>
              <p:cNvSpPr/>
              <p:nvPr/>
            </p:nvSpPr>
            <p:spPr>
              <a:xfrm>
                <a:off x="5891625" y="2948325"/>
                <a:ext cx="31650" cy="3107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43" extrusionOk="0">
                    <a:moveTo>
                      <a:pt x="335" y="0"/>
                    </a:moveTo>
                    <a:cubicBezTo>
                      <a:pt x="149" y="0"/>
                      <a:pt x="0" y="192"/>
                      <a:pt x="95" y="383"/>
                    </a:cubicBezTo>
                    <a:cubicBezTo>
                      <a:pt x="201" y="551"/>
                      <a:pt x="431" y="699"/>
                      <a:pt x="579" y="803"/>
                    </a:cubicBezTo>
                    <a:cubicBezTo>
                      <a:pt x="767" y="929"/>
                      <a:pt x="914" y="1097"/>
                      <a:pt x="1102" y="1223"/>
                    </a:cubicBezTo>
                    <a:cubicBezTo>
                      <a:pt x="1121" y="1236"/>
                      <a:pt x="1139" y="1242"/>
                      <a:pt x="1156" y="1242"/>
                    </a:cubicBezTo>
                    <a:cubicBezTo>
                      <a:pt x="1218" y="1242"/>
                      <a:pt x="1266" y="1167"/>
                      <a:pt x="1250" y="1119"/>
                    </a:cubicBezTo>
                    <a:cubicBezTo>
                      <a:pt x="1208" y="909"/>
                      <a:pt x="1082" y="677"/>
                      <a:pt x="976" y="509"/>
                    </a:cubicBezTo>
                    <a:cubicBezTo>
                      <a:pt x="830" y="321"/>
                      <a:pt x="621" y="48"/>
                      <a:pt x="389" y="6"/>
                    </a:cubicBezTo>
                    <a:cubicBezTo>
                      <a:pt x="371" y="2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2592;p46">
                <a:extLst>
                  <a:ext uri="{FF2B5EF4-FFF2-40B4-BE49-F238E27FC236}">
                    <a16:creationId xmlns:a16="http://schemas.microsoft.com/office/drawing/2014/main" id="{9AD5141E-9680-CEB4-B084-5822218BB066}"/>
                  </a:ext>
                </a:extLst>
              </p:cNvPr>
              <p:cNvSpPr/>
              <p:nvPr/>
            </p:nvSpPr>
            <p:spPr>
              <a:xfrm>
                <a:off x="5843250" y="2909575"/>
                <a:ext cx="353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976" extrusionOk="0">
                    <a:moveTo>
                      <a:pt x="82" y="0"/>
                    </a:moveTo>
                    <a:cubicBezTo>
                      <a:pt x="30" y="0"/>
                      <a:pt x="1" y="72"/>
                      <a:pt x="38" y="109"/>
                    </a:cubicBezTo>
                    <a:cubicBezTo>
                      <a:pt x="184" y="235"/>
                      <a:pt x="290" y="381"/>
                      <a:pt x="436" y="507"/>
                    </a:cubicBezTo>
                    <a:lnTo>
                      <a:pt x="835" y="906"/>
                    </a:lnTo>
                    <a:cubicBezTo>
                      <a:pt x="889" y="955"/>
                      <a:pt x="948" y="976"/>
                      <a:pt x="1006" y="976"/>
                    </a:cubicBezTo>
                    <a:cubicBezTo>
                      <a:pt x="1219" y="976"/>
                      <a:pt x="1411" y="694"/>
                      <a:pt x="1213" y="529"/>
                    </a:cubicBezTo>
                    <a:cubicBezTo>
                      <a:pt x="1045" y="403"/>
                      <a:pt x="877" y="297"/>
                      <a:pt x="688" y="193"/>
                    </a:cubicBezTo>
                    <a:cubicBezTo>
                      <a:pt x="500" y="87"/>
                      <a:pt x="310" y="67"/>
                      <a:pt x="100" y="4"/>
                    </a:cubicBezTo>
                    <a:cubicBezTo>
                      <a:pt x="94" y="1"/>
                      <a:pt x="88" y="0"/>
                      <a:pt x="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2593;p46">
                <a:extLst>
                  <a:ext uri="{FF2B5EF4-FFF2-40B4-BE49-F238E27FC236}">
                    <a16:creationId xmlns:a16="http://schemas.microsoft.com/office/drawing/2014/main" id="{64ACA3B8-1CC3-5F27-DA11-91DA6ACB96F1}"/>
                  </a:ext>
                </a:extLst>
              </p:cNvPr>
              <p:cNvSpPr/>
              <p:nvPr/>
            </p:nvSpPr>
            <p:spPr>
              <a:xfrm>
                <a:off x="5879850" y="2969975"/>
                <a:ext cx="2730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61" extrusionOk="0">
                    <a:moveTo>
                      <a:pt x="546" y="1"/>
                    </a:moveTo>
                    <a:cubicBezTo>
                      <a:pt x="1" y="1"/>
                      <a:pt x="1" y="860"/>
                      <a:pt x="546" y="860"/>
                    </a:cubicBezTo>
                    <a:cubicBezTo>
                      <a:pt x="1092" y="860"/>
                      <a:pt x="1092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2594;p46">
                <a:extLst>
                  <a:ext uri="{FF2B5EF4-FFF2-40B4-BE49-F238E27FC236}">
                    <a16:creationId xmlns:a16="http://schemas.microsoft.com/office/drawing/2014/main" id="{2C526810-393B-5BCC-AF6E-6F25CE4942BF}"/>
                  </a:ext>
                </a:extLst>
              </p:cNvPr>
              <p:cNvSpPr/>
              <p:nvPr/>
            </p:nvSpPr>
            <p:spPr>
              <a:xfrm>
                <a:off x="5831600" y="2928525"/>
                <a:ext cx="273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40" extrusionOk="0">
                    <a:moveTo>
                      <a:pt x="546" y="1"/>
                    </a:moveTo>
                    <a:cubicBezTo>
                      <a:pt x="1" y="1"/>
                      <a:pt x="1" y="840"/>
                      <a:pt x="546" y="840"/>
                    </a:cubicBezTo>
                    <a:cubicBezTo>
                      <a:pt x="1092" y="840"/>
                      <a:pt x="1092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2595;p46">
                <a:extLst>
                  <a:ext uri="{FF2B5EF4-FFF2-40B4-BE49-F238E27FC236}">
                    <a16:creationId xmlns:a16="http://schemas.microsoft.com/office/drawing/2014/main" id="{F79A311F-84E9-FAD7-58A1-B0FE5B540A09}"/>
                  </a:ext>
                </a:extLst>
              </p:cNvPr>
              <p:cNvSpPr/>
              <p:nvPr/>
            </p:nvSpPr>
            <p:spPr>
              <a:xfrm>
                <a:off x="5833700" y="2956850"/>
                <a:ext cx="404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302" extrusionOk="0">
                    <a:moveTo>
                      <a:pt x="1615" y="1"/>
                    </a:moveTo>
                    <a:cubicBezTo>
                      <a:pt x="1615" y="1"/>
                      <a:pt x="1" y="462"/>
                      <a:pt x="63" y="778"/>
                    </a:cubicBezTo>
                    <a:cubicBezTo>
                      <a:pt x="105" y="1091"/>
                      <a:pt x="566" y="1301"/>
                      <a:pt x="566" y="1301"/>
                    </a:cubicBez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2596;p46">
                <a:extLst>
                  <a:ext uri="{FF2B5EF4-FFF2-40B4-BE49-F238E27FC236}">
                    <a16:creationId xmlns:a16="http://schemas.microsoft.com/office/drawing/2014/main" id="{D816C1B5-5178-90B9-D5DE-7F6E2E97B41E}"/>
                  </a:ext>
                </a:extLst>
              </p:cNvPr>
              <p:cNvSpPr/>
              <p:nvPr/>
            </p:nvSpPr>
            <p:spPr>
              <a:xfrm>
                <a:off x="5819525" y="3000575"/>
                <a:ext cx="62950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1864" extrusionOk="0">
                    <a:moveTo>
                      <a:pt x="290" y="0"/>
                    </a:moveTo>
                    <a:cubicBezTo>
                      <a:pt x="193" y="0"/>
                      <a:pt x="96" y="5"/>
                      <a:pt x="1" y="14"/>
                    </a:cubicBezTo>
                    <a:cubicBezTo>
                      <a:pt x="1" y="349"/>
                      <a:pt x="1" y="811"/>
                      <a:pt x="126" y="1104"/>
                    </a:cubicBezTo>
                    <a:cubicBezTo>
                      <a:pt x="232" y="1398"/>
                      <a:pt x="462" y="1672"/>
                      <a:pt x="756" y="1798"/>
                    </a:cubicBezTo>
                    <a:cubicBezTo>
                      <a:pt x="877" y="1843"/>
                      <a:pt x="1004" y="1864"/>
                      <a:pt x="1131" y="1864"/>
                    </a:cubicBezTo>
                    <a:cubicBezTo>
                      <a:pt x="1356" y="1864"/>
                      <a:pt x="1583" y="1799"/>
                      <a:pt x="1784" y="1692"/>
                    </a:cubicBezTo>
                    <a:cubicBezTo>
                      <a:pt x="2078" y="1524"/>
                      <a:pt x="2308" y="1146"/>
                      <a:pt x="2518" y="875"/>
                    </a:cubicBezTo>
                    <a:cubicBezTo>
                      <a:pt x="1937" y="312"/>
                      <a:pt x="1105" y="0"/>
                      <a:pt x="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2597;p46">
                <a:extLst>
                  <a:ext uri="{FF2B5EF4-FFF2-40B4-BE49-F238E27FC236}">
                    <a16:creationId xmlns:a16="http://schemas.microsoft.com/office/drawing/2014/main" id="{737AA34C-F536-9799-185B-6E80991BE841}"/>
                  </a:ext>
                </a:extLst>
              </p:cNvPr>
              <p:cNvSpPr/>
              <p:nvPr/>
            </p:nvSpPr>
            <p:spPr>
              <a:xfrm>
                <a:off x="5685275" y="3293025"/>
                <a:ext cx="87075" cy="87100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3484" extrusionOk="0">
                    <a:moveTo>
                      <a:pt x="1742" y="1"/>
                    </a:moveTo>
                    <a:cubicBezTo>
                      <a:pt x="777" y="1"/>
                      <a:pt x="0" y="776"/>
                      <a:pt x="0" y="1741"/>
                    </a:cubicBezTo>
                    <a:cubicBezTo>
                      <a:pt x="0" y="2706"/>
                      <a:pt x="777" y="3483"/>
                      <a:pt x="1742" y="3483"/>
                    </a:cubicBezTo>
                    <a:cubicBezTo>
                      <a:pt x="2707" y="3483"/>
                      <a:pt x="3483" y="2706"/>
                      <a:pt x="3483" y="1741"/>
                    </a:cubicBezTo>
                    <a:cubicBezTo>
                      <a:pt x="3483" y="776"/>
                      <a:pt x="2707" y="1"/>
                      <a:pt x="17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2598;p46">
                <a:extLst>
                  <a:ext uri="{FF2B5EF4-FFF2-40B4-BE49-F238E27FC236}">
                    <a16:creationId xmlns:a16="http://schemas.microsoft.com/office/drawing/2014/main" id="{55EDDDFA-B604-6D21-F7E3-C18DA79535E8}"/>
                  </a:ext>
                </a:extLst>
              </p:cNvPr>
              <p:cNvSpPr/>
              <p:nvPr/>
            </p:nvSpPr>
            <p:spPr>
              <a:xfrm>
                <a:off x="4696700" y="4293100"/>
                <a:ext cx="2835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8" extrusionOk="0">
                    <a:moveTo>
                      <a:pt x="484" y="1"/>
                    </a:moveTo>
                    <a:lnTo>
                      <a:pt x="1" y="588"/>
                    </a:lnTo>
                    <a:lnTo>
                      <a:pt x="379" y="1407"/>
                    </a:lnTo>
                    <a:lnTo>
                      <a:pt x="1134" y="1427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" name="Google Shape;2599;p46">
              <a:extLst>
                <a:ext uri="{FF2B5EF4-FFF2-40B4-BE49-F238E27FC236}">
                  <a16:creationId xmlns:a16="http://schemas.microsoft.com/office/drawing/2014/main" id="{0F3FF7C2-694D-5EC5-0338-253F144A166C}"/>
                </a:ext>
              </a:extLst>
            </p:cNvPr>
            <p:cNvGrpSpPr/>
            <p:nvPr/>
          </p:nvGrpSpPr>
          <p:grpSpPr>
            <a:xfrm>
              <a:off x="4942502" y="1495515"/>
              <a:ext cx="354956" cy="354953"/>
              <a:chOff x="2522523" y="1875740"/>
              <a:chExt cx="448459" cy="448456"/>
            </a:xfrm>
          </p:grpSpPr>
          <p:sp>
            <p:nvSpPr>
              <p:cNvPr id="81" name="Google Shape;2600;p46">
                <a:extLst>
                  <a:ext uri="{FF2B5EF4-FFF2-40B4-BE49-F238E27FC236}">
                    <a16:creationId xmlns:a16="http://schemas.microsoft.com/office/drawing/2014/main" id="{F9D9F797-CC41-347A-1930-C4F71D0C8180}"/>
                  </a:ext>
                </a:extLst>
              </p:cNvPr>
              <p:cNvSpPr/>
              <p:nvPr/>
            </p:nvSpPr>
            <p:spPr>
              <a:xfrm flipH="1">
                <a:off x="2522526" y="1875740"/>
                <a:ext cx="448456" cy="448456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2164" extrusionOk="0">
                    <a:moveTo>
                      <a:pt x="6081" y="0"/>
                    </a:moveTo>
                    <a:cubicBezTo>
                      <a:pt x="5280" y="0"/>
                      <a:pt x="4512" y="143"/>
                      <a:pt x="3817" y="428"/>
                    </a:cubicBezTo>
                    <a:cubicBezTo>
                      <a:pt x="2978" y="766"/>
                      <a:pt x="2248" y="1266"/>
                      <a:pt x="1641" y="1926"/>
                    </a:cubicBezTo>
                    <a:cubicBezTo>
                      <a:pt x="624" y="3014"/>
                      <a:pt x="0" y="4476"/>
                      <a:pt x="0" y="6081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3" y="7330"/>
                      <a:pt x="303" y="8186"/>
                      <a:pt x="731" y="8971"/>
                    </a:cubicBezTo>
                    <a:cubicBezTo>
                      <a:pt x="1499" y="10397"/>
                      <a:pt x="2835" y="11486"/>
                      <a:pt x="4424" y="11931"/>
                    </a:cubicBezTo>
                    <a:cubicBezTo>
                      <a:pt x="4959" y="12092"/>
                      <a:pt x="5511" y="12164"/>
                      <a:pt x="6081" y="12164"/>
                    </a:cubicBezTo>
                    <a:cubicBezTo>
                      <a:pt x="6492" y="12164"/>
                      <a:pt x="6885" y="12128"/>
                      <a:pt x="7259" y="12038"/>
                    </a:cubicBezTo>
                    <a:cubicBezTo>
                      <a:pt x="8899" y="11736"/>
                      <a:pt x="10291" y="10754"/>
                      <a:pt x="11165" y="9417"/>
                    </a:cubicBezTo>
                    <a:cubicBezTo>
                      <a:pt x="11700" y="8632"/>
                      <a:pt x="12021" y="7705"/>
                      <a:pt x="12128" y="6723"/>
                    </a:cubicBezTo>
                    <a:cubicBezTo>
                      <a:pt x="12145" y="6509"/>
                      <a:pt x="12164" y="6295"/>
                      <a:pt x="12164" y="6081"/>
                    </a:cubicBezTo>
                    <a:cubicBezTo>
                      <a:pt x="12164" y="4602"/>
                      <a:pt x="11646" y="3246"/>
                      <a:pt x="10773" y="2193"/>
                    </a:cubicBezTo>
                    <a:cubicBezTo>
                      <a:pt x="10184" y="1498"/>
                      <a:pt x="9434" y="928"/>
                      <a:pt x="8597" y="535"/>
                    </a:cubicBezTo>
                    <a:cubicBezTo>
                      <a:pt x="7829" y="196"/>
                      <a:pt x="6973" y="0"/>
                      <a:pt x="60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2601;p46">
                <a:extLst>
                  <a:ext uri="{FF2B5EF4-FFF2-40B4-BE49-F238E27FC236}">
                    <a16:creationId xmlns:a16="http://schemas.microsoft.com/office/drawing/2014/main" id="{96B918C4-0D81-60D8-FA45-C04E5CAF88AA}"/>
                  </a:ext>
                </a:extLst>
              </p:cNvPr>
              <p:cNvSpPr/>
              <p:nvPr/>
            </p:nvSpPr>
            <p:spPr>
              <a:xfrm flipH="1">
                <a:off x="2590252" y="1906598"/>
                <a:ext cx="353817" cy="353817"/>
              </a:xfrm>
              <a:custGeom>
                <a:avLst/>
                <a:gdLst/>
                <a:ahLst/>
                <a:cxnLst/>
                <a:rect l="l" t="t" r="r" b="b"/>
                <a:pathLst>
                  <a:path w="9597" h="9597" extrusionOk="0">
                    <a:moveTo>
                      <a:pt x="4799" y="1"/>
                    </a:moveTo>
                    <a:cubicBezTo>
                      <a:pt x="4174" y="1"/>
                      <a:pt x="3568" y="126"/>
                      <a:pt x="3016" y="340"/>
                    </a:cubicBezTo>
                    <a:cubicBezTo>
                      <a:pt x="2355" y="607"/>
                      <a:pt x="1767" y="1000"/>
                      <a:pt x="1304" y="1517"/>
                    </a:cubicBezTo>
                    <a:cubicBezTo>
                      <a:pt x="483" y="2374"/>
                      <a:pt x="1" y="3532"/>
                      <a:pt x="1" y="4799"/>
                    </a:cubicBezTo>
                    <a:lnTo>
                      <a:pt x="1" y="5049"/>
                    </a:lnTo>
                    <a:cubicBezTo>
                      <a:pt x="37" y="5779"/>
                      <a:pt x="234" y="6476"/>
                      <a:pt x="572" y="7082"/>
                    </a:cubicBezTo>
                    <a:cubicBezTo>
                      <a:pt x="1178" y="8205"/>
                      <a:pt x="2231" y="9061"/>
                      <a:pt x="3497" y="9418"/>
                    </a:cubicBezTo>
                    <a:cubicBezTo>
                      <a:pt x="3908" y="9543"/>
                      <a:pt x="4353" y="9596"/>
                      <a:pt x="4799" y="9596"/>
                    </a:cubicBezTo>
                    <a:cubicBezTo>
                      <a:pt x="5120" y="9596"/>
                      <a:pt x="5441" y="9579"/>
                      <a:pt x="5727" y="9508"/>
                    </a:cubicBezTo>
                    <a:cubicBezTo>
                      <a:pt x="7028" y="9258"/>
                      <a:pt x="8117" y="8490"/>
                      <a:pt x="8811" y="7439"/>
                    </a:cubicBezTo>
                    <a:cubicBezTo>
                      <a:pt x="9222" y="6814"/>
                      <a:pt x="9489" y="6083"/>
                      <a:pt x="9579" y="5299"/>
                    </a:cubicBezTo>
                    <a:cubicBezTo>
                      <a:pt x="9596" y="5137"/>
                      <a:pt x="9596" y="4977"/>
                      <a:pt x="9596" y="4799"/>
                    </a:cubicBezTo>
                    <a:cubicBezTo>
                      <a:pt x="9596" y="3639"/>
                      <a:pt x="9187" y="2569"/>
                      <a:pt x="8490" y="1732"/>
                    </a:cubicBezTo>
                    <a:cubicBezTo>
                      <a:pt x="8027" y="1178"/>
                      <a:pt x="7456" y="733"/>
                      <a:pt x="6797" y="429"/>
                    </a:cubicBezTo>
                    <a:cubicBezTo>
                      <a:pt x="6190" y="143"/>
                      <a:pt x="5513" y="1"/>
                      <a:pt x="4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2602;p46">
                <a:extLst>
                  <a:ext uri="{FF2B5EF4-FFF2-40B4-BE49-F238E27FC236}">
                    <a16:creationId xmlns:a16="http://schemas.microsoft.com/office/drawing/2014/main" id="{9DF931E5-A629-3EE0-40F1-D1F022B80353}"/>
                  </a:ext>
                </a:extLst>
              </p:cNvPr>
              <p:cNvSpPr/>
              <p:nvPr/>
            </p:nvSpPr>
            <p:spPr>
              <a:xfrm flipH="1">
                <a:off x="2654031" y="2147013"/>
                <a:ext cx="51320" cy="96962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2630" extrusionOk="0">
                    <a:moveTo>
                      <a:pt x="68" y="1"/>
                    </a:moveTo>
                    <a:cubicBezTo>
                      <a:pt x="57" y="1"/>
                      <a:pt x="46" y="3"/>
                      <a:pt x="36" y="7"/>
                    </a:cubicBezTo>
                    <a:cubicBezTo>
                      <a:pt x="1" y="26"/>
                      <a:pt x="1" y="79"/>
                      <a:pt x="18" y="114"/>
                    </a:cubicBezTo>
                    <a:lnTo>
                      <a:pt x="303" y="614"/>
                    </a:lnTo>
                    <a:lnTo>
                      <a:pt x="803" y="1791"/>
                    </a:lnTo>
                    <a:lnTo>
                      <a:pt x="1231" y="2594"/>
                    </a:lnTo>
                    <a:cubicBezTo>
                      <a:pt x="1249" y="2611"/>
                      <a:pt x="1266" y="2630"/>
                      <a:pt x="1302" y="2630"/>
                    </a:cubicBezTo>
                    <a:cubicBezTo>
                      <a:pt x="1302" y="2630"/>
                      <a:pt x="1321" y="2630"/>
                      <a:pt x="1338" y="2611"/>
                    </a:cubicBezTo>
                    <a:cubicBezTo>
                      <a:pt x="1373" y="2594"/>
                      <a:pt x="1392" y="2559"/>
                      <a:pt x="1356" y="2523"/>
                    </a:cubicBezTo>
                    <a:lnTo>
                      <a:pt x="945" y="1738"/>
                    </a:lnTo>
                    <a:lnTo>
                      <a:pt x="446" y="542"/>
                    </a:lnTo>
                    <a:lnTo>
                      <a:pt x="143" y="43"/>
                    </a:lnTo>
                    <a:cubicBezTo>
                      <a:pt x="130" y="17"/>
                      <a:pt x="9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2603;p46">
                <a:extLst>
                  <a:ext uri="{FF2B5EF4-FFF2-40B4-BE49-F238E27FC236}">
                    <a16:creationId xmlns:a16="http://schemas.microsoft.com/office/drawing/2014/main" id="{DC5C8D72-2F2D-7777-1177-E67196384366}"/>
                  </a:ext>
                </a:extLst>
              </p:cNvPr>
              <p:cNvSpPr/>
              <p:nvPr/>
            </p:nvSpPr>
            <p:spPr>
              <a:xfrm flipH="1">
                <a:off x="2583687" y="2058530"/>
                <a:ext cx="107174" cy="7927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215" extrusionOk="0">
                    <a:moveTo>
                      <a:pt x="2835" y="0"/>
                    </a:moveTo>
                    <a:lnTo>
                      <a:pt x="72" y="72"/>
                    </a:lnTo>
                    <a:cubicBezTo>
                      <a:pt x="36" y="72"/>
                      <a:pt x="0" y="107"/>
                      <a:pt x="0" y="143"/>
                    </a:cubicBezTo>
                    <a:cubicBezTo>
                      <a:pt x="0" y="179"/>
                      <a:pt x="36" y="214"/>
                      <a:pt x="72" y="214"/>
                    </a:cubicBezTo>
                    <a:lnTo>
                      <a:pt x="89" y="214"/>
                    </a:lnTo>
                    <a:lnTo>
                      <a:pt x="2835" y="160"/>
                    </a:lnTo>
                    <a:cubicBezTo>
                      <a:pt x="2871" y="160"/>
                      <a:pt x="2907" y="125"/>
                      <a:pt x="2907" y="72"/>
                    </a:cubicBezTo>
                    <a:cubicBezTo>
                      <a:pt x="2907" y="36"/>
                      <a:pt x="2871" y="0"/>
                      <a:pt x="28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2604;p46">
                <a:extLst>
                  <a:ext uri="{FF2B5EF4-FFF2-40B4-BE49-F238E27FC236}">
                    <a16:creationId xmlns:a16="http://schemas.microsoft.com/office/drawing/2014/main" id="{8C39ECF3-5B15-32FD-4448-CA69E5032437}"/>
                  </a:ext>
                </a:extLst>
              </p:cNvPr>
              <p:cNvSpPr/>
              <p:nvPr/>
            </p:nvSpPr>
            <p:spPr>
              <a:xfrm flipH="1">
                <a:off x="2739490" y="1937530"/>
                <a:ext cx="9917" cy="8553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320" extrusionOk="0">
                    <a:moveTo>
                      <a:pt x="178" y="1"/>
                    </a:moveTo>
                    <a:cubicBezTo>
                      <a:pt x="143" y="1"/>
                      <a:pt x="107" y="36"/>
                      <a:pt x="107" y="72"/>
                    </a:cubicBezTo>
                    <a:lnTo>
                      <a:pt x="0" y="2229"/>
                    </a:lnTo>
                    <a:cubicBezTo>
                      <a:pt x="0" y="2265"/>
                      <a:pt x="19" y="2301"/>
                      <a:pt x="71" y="2319"/>
                    </a:cubicBezTo>
                    <a:cubicBezTo>
                      <a:pt x="107" y="2319"/>
                      <a:pt x="143" y="2284"/>
                      <a:pt x="143" y="2229"/>
                    </a:cubicBezTo>
                    <a:lnTo>
                      <a:pt x="250" y="89"/>
                    </a:lnTo>
                    <a:cubicBezTo>
                      <a:pt x="268" y="36"/>
                      <a:pt x="233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2605;p46">
                <a:extLst>
                  <a:ext uri="{FF2B5EF4-FFF2-40B4-BE49-F238E27FC236}">
                    <a16:creationId xmlns:a16="http://schemas.microsoft.com/office/drawing/2014/main" id="{844F0B4E-004C-2871-4AF5-656C5D330ADE}"/>
                  </a:ext>
                </a:extLst>
              </p:cNvPr>
              <p:cNvSpPr/>
              <p:nvPr/>
            </p:nvSpPr>
            <p:spPr>
              <a:xfrm flipH="1">
                <a:off x="2819088" y="2042050"/>
                <a:ext cx="74988" cy="29678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805" extrusionOk="0">
                    <a:moveTo>
                      <a:pt x="126" y="1"/>
                    </a:moveTo>
                    <a:cubicBezTo>
                      <a:pt x="72" y="1"/>
                      <a:pt x="36" y="19"/>
                      <a:pt x="19" y="55"/>
                    </a:cubicBezTo>
                    <a:cubicBezTo>
                      <a:pt x="0" y="91"/>
                      <a:pt x="36" y="143"/>
                      <a:pt x="72" y="162"/>
                    </a:cubicBezTo>
                    <a:lnTo>
                      <a:pt x="1927" y="804"/>
                    </a:lnTo>
                    <a:lnTo>
                      <a:pt x="1962" y="804"/>
                    </a:lnTo>
                    <a:cubicBezTo>
                      <a:pt x="1981" y="804"/>
                      <a:pt x="2016" y="786"/>
                      <a:pt x="2034" y="750"/>
                    </a:cubicBezTo>
                    <a:cubicBezTo>
                      <a:pt x="2034" y="714"/>
                      <a:pt x="2016" y="679"/>
                      <a:pt x="1981" y="661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2606;p46">
                <a:extLst>
                  <a:ext uri="{FF2B5EF4-FFF2-40B4-BE49-F238E27FC236}">
                    <a16:creationId xmlns:a16="http://schemas.microsoft.com/office/drawing/2014/main" id="{9A837912-09B6-AC89-FCF4-3F0A26783DB9}"/>
                  </a:ext>
                </a:extLst>
              </p:cNvPr>
              <p:cNvSpPr/>
              <p:nvPr/>
            </p:nvSpPr>
            <p:spPr>
              <a:xfrm flipH="1">
                <a:off x="2788819" y="2147013"/>
                <a:ext cx="57919" cy="79892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167" extrusionOk="0">
                    <a:moveTo>
                      <a:pt x="1503" y="1"/>
                    </a:moveTo>
                    <a:cubicBezTo>
                      <a:pt x="1473" y="1"/>
                      <a:pt x="1441" y="17"/>
                      <a:pt x="1427" y="43"/>
                    </a:cubicBezTo>
                    <a:lnTo>
                      <a:pt x="19" y="2041"/>
                    </a:lnTo>
                    <a:cubicBezTo>
                      <a:pt x="1" y="2076"/>
                      <a:pt x="19" y="2131"/>
                      <a:pt x="55" y="2148"/>
                    </a:cubicBezTo>
                    <a:cubicBezTo>
                      <a:pt x="55" y="2148"/>
                      <a:pt x="72" y="2166"/>
                      <a:pt x="90" y="2166"/>
                    </a:cubicBezTo>
                    <a:cubicBezTo>
                      <a:pt x="108" y="2166"/>
                      <a:pt x="143" y="2148"/>
                      <a:pt x="143" y="2131"/>
                    </a:cubicBezTo>
                    <a:lnTo>
                      <a:pt x="1553" y="114"/>
                    </a:lnTo>
                    <a:cubicBezTo>
                      <a:pt x="1570" y="79"/>
                      <a:pt x="1553" y="43"/>
                      <a:pt x="1534" y="7"/>
                    </a:cubicBezTo>
                    <a:cubicBezTo>
                      <a:pt x="1525" y="3"/>
                      <a:pt x="1514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2607;p46">
                <a:extLst>
                  <a:ext uri="{FF2B5EF4-FFF2-40B4-BE49-F238E27FC236}">
                    <a16:creationId xmlns:a16="http://schemas.microsoft.com/office/drawing/2014/main" id="{2176C76A-C096-CC27-8931-0C3AD189AC08}"/>
                  </a:ext>
                </a:extLst>
              </p:cNvPr>
              <p:cNvSpPr/>
              <p:nvPr/>
            </p:nvSpPr>
            <p:spPr>
              <a:xfrm flipH="1">
                <a:off x="2657313" y="1998657"/>
                <a:ext cx="178918" cy="169701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4603" extrusionOk="0">
                    <a:moveTo>
                      <a:pt x="2426" y="1"/>
                    </a:moveTo>
                    <a:lnTo>
                      <a:pt x="1" y="1767"/>
                    </a:lnTo>
                    <a:lnTo>
                      <a:pt x="928" y="4602"/>
                    </a:lnTo>
                    <a:lnTo>
                      <a:pt x="3925" y="4602"/>
                    </a:lnTo>
                    <a:lnTo>
                      <a:pt x="4852" y="1767"/>
                    </a:lnTo>
                    <a:lnTo>
                      <a:pt x="24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2608;p46">
                <a:extLst>
                  <a:ext uri="{FF2B5EF4-FFF2-40B4-BE49-F238E27FC236}">
                    <a16:creationId xmlns:a16="http://schemas.microsoft.com/office/drawing/2014/main" id="{D5C4ABEF-5F70-E10D-E883-BD57F01A903A}"/>
                  </a:ext>
                </a:extLst>
              </p:cNvPr>
              <p:cNvSpPr/>
              <p:nvPr/>
            </p:nvSpPr>
            <p:spPr>
              <a:xfrm flipH="1">
                <a:off x="2653368" y="1875740"/>
                <a:ext cx="178217" cy="8549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2319" extrusionOk="0">
                    <a:moveTo>
                      <a:pt x="2300" y="0"/>
                    </a:moveTo>
                    <a:cubicBezTo>
                      <a:pt x="1499" y="0"/>
                      <a:pt x="731" y="143"/>
                      <a:pt x="36" y="428"/>
                    </a:cubicBezTo>
                    <a:lnTo>
                      <a:pt x="0" y="571"/>
                    </a:lnTo>
                    <a:lnTo>
                      <a:pt x="2407" y="2319"/>
                    </a:lnTo>
                    <a:lnTo>
                      <a:pt x="4833" y="571"/>
                    </a:lnTo>
                    <a:lnTo>
                      <a:pt x="4816" y="535"/>
                    </a:lnTo>
                    <a:cubicBezTo>
                      <a:pt x="4048" y="196"/>
                      <a:pt x="3192" y="0"/>
                      <a:pt x="2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2609;p46">
                <a:extLst>
                  <a:ext uri="{FF2B5EF4-FFF2-40B4-BE49-F238E27FC236}">
                    <a16:creationId xmlns:a16="http://schemas.microsoft.com/office/drawing/2014/main" id="{B0D88A46-0E7D-4199-DD26-B3E7AF73887C}"/>
                  </a:ext>
                </a:extLst>
              </p:cNvPr>
              <p:cNvSpPr/>
              <p:nvPr/>
            </p:nvSpPr>
            <p:spPr>
              <a:xfrm flipH="1">
                <a:off x="2876934" y="1946747"/>
                <a:ext cx="94049" cy="168374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4567" extrusionOk="0">
                    <a:moveTo>
                      <a:pt x="1641" y="0"/>
                    </a:moveTo>
                    <a:cubicBezTo>
                      <a:pt x="624" y="1088"/>
                      <a:pt x="0" y="2550"/>
                      <a:pt x="0" y="4155"/>
                    </a:cubicBezTo>
                    <a:lnTo>
                      <a:pt x="0" y="4459"/>
                    </a:lnTo>
                    <a:lnTo>
                      <a:pt x="0" y="4476"/>
                    </a:lnTo>
                    <a:lnTo>
                      <a:pt x="143" y="4566"/>
                    </a:lnTo>
                    <a:lnTo>
                      <a:pt x="2550" y="2800"/>
                    </a:lnTo>
                    <a:lnTo>
                      <a:pt x="16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2610;p46">
                <a:extLst>
                  <a:ext uri="{FF2B5EF4-FFF2-40B4-BE49-F238E27FC236}">
                    <a16:creationId xmlns:a16="http://schemas.microsoft.com/office/drawing/2014/main" id="{837EB054-D515-0910-8B7F-0AF49BE68487}"/>
                  </a:ext>
                </a:extLst>
              </p:cNvPr>
              <p:cNvSpPr/>
              <p:nvPr/>
            </p:nvSpPr>
            <p:spPr>
              <a:xfrm flipH="1">
                <a:off x="2799364" y="2205117"/>
                <a:ext cx="144705" cy="110529"/>
              </a:xfrm>
              <a:custGeom>
                <a:avLst/>
                <a:gdLst/>
                <a:ahLst/>
                <a:cxnLst/>
                <a:rect l="l" t="t" r="r" b="b"/>
                <a:pathLst>
                  <a:path w="3925" h="2998" extrusionOk="0">
                    <a:moveTo>
                      <a:pt x="1" y="1"/>
                    </a:moveTo>
                    <a:lnTo>
                      <a:pt x="1" y="37"/>
                    </a:lnTo>
                    <a:cubicBezTo>
                      <a:pt x="769" y="1463"/>
                      <a:pt x="2105" y="2552"/>
                      <a:pt x="3694" y="2997"/>
                    </a:cubicBezTo>
                    <a:lnTo>
                      <a:pt x="3925" y="2837"/>
                    </a:lnTo>
                    <a:lnTo>
                      <a:pt x="29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2611;p46">
                <a:extLst>
                  <a:ext uri="{FF2B5EF4-FFF2-40B4-BE49-F238E27FC236}">
                    <a16:creationId xmlns:a16="http://schemas.microsoft.com/office/drawing/2014/main" id="{33DC070F-32EA-9A6C-54AC-C31DA7DC21A6}"/>
                  </a:ext>
                </a:extLst>
              </p:cNvPr>
              <p:cNvSpPr/>
              <p:nvPr/>
            </p:nvSpPr>
            <p:spPr>
              <a:xfrm flipH="1">
                <a:off x="2559318" y="2211716"/>
                <a:ext cx="148023" cy="107874"/>
              </a:xfrm>
              <a:custGeom>
                <a:avLst/>
                <a:gdLst/>
                <a:ahLst/>
                <a:cxnLst/>
                <a:rect l="l" t="t" r="r" b="b"/>
                <a:pathLst>
                  <a:path w="4015" h="2926" extrusionOk="0">
                    <a:moveTo>
                      <a:pt x="928" y="0"/>
                    </a:moveTo>
                    <a:lnTo>
                      <a:pt x="1" y="2854"/>
                    </a:lnTo>
                    <a:lnTo>
                      <a:pt x="108" y="2925"/>
                    </a:lnTo>
                    <a:cubicBezTo>
                      <a:pt x="1748" y="2623"/>
                      <a:pt x="3140" y="1641"/>
                      <a:pt x="4014" y="304"/>
                    </a:cubicBezTo>
                    <a:lnTo>
                      <a:pt x="39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2612;p46">
                <a:extLst>
                  <a:ext uri="{FF2B5EF4-FFF2-40B4-BE49-F238E27FC236}">
                    <a16:creationId xmlns:a16="http://schemas.microsoft.com/office/drawing/2014/main" id="{C370BD8C-4511-24F8-72D4-E234E3A3EC12}"/>
                  </a:ext>
                </a:extLst>
              </p:cNvPr>
              <p:cNvSpPr/>
              <p:nvPr/>
            </p:nvSpPr>
            <p:spPr>
              <a:xfrm flipH="1">
                <a:off x="2522523" y="1956591"/>
                <a:ext cx="94086" cy="169664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4602" extrusionOk="0">
                    <a:moveTo>
                      <a:pt x="911" y="0"/>
                    </a:moveTo>
                    <a:lnTo>
                      <a:pt x="1" y="2837"/>
                    </a:lnTo>
                    <a:lnTo>
                      <a:pt x="2409" y="4602"/>
                    </a:lnTo>
                    <a:lnTo>
                      <a:pt x="2516" y="4530"/>
                    </a:lnTo>
                    <a:cubicBezTo>
                      <a:pt x="2533" y="4316"/>
                      <a:pt x="2552" y="4102"/>
                      <a:pt x="2552" y="3888"/>
                    </a:cubicBezTo>
                    <a:cubicBezTo>
                      <a:pt x="2552" y="2409"/>
                      <a:pt x="2034" y="1053"/>
                      <a:pt x="1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1499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3F5E-4351-AEA8-3600-5C9A92D2C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39" y="263890"/>
            <a:ext cx="10290000" cy="544800"/>
          </a:xfrm>
        </p:spPr>
        <p:txBody>
          <a:bodyPr/>
          <a:lstStyle/>
          <a:p>
            <a:r>
              <a:rPr lang="en-US" sz="5400" dirty="0"/>
              <a:t>Full Model</a:t>
            </a:r>
          </a:p>
        </p:txBody>
      </p:sp>
      <p:grpSp>
        <p:nvGrpSpPr>
          <p:cNvPr id="77" name="Google Shape;2555;p46">
            <a:extLst>
              <a:ext uri="{FF2B5EF4-FFF2-40B4-BE49-F238E27FC236}">
                <a16:creationId xmlns:a16="http://schemas.microsoft.com/office/drawing/2014/main" id="{C623BD83-9150-573E-1035-E7C8293191F3}"/>
              </a:ext>
            </a:extLst>
          </p:cNvPr>
          <p:cNvGrpSpPr/>
          <p:nvPr/>
        </p:nvGrpSpPr>
        <p:grpSpPr>
          <a:xfrm>
            <a:off x="-538698" y="3009539"/>
            <a:ext cx="3411335" cy="3848461"/>
            <a:chOff x="4196321" y="1477295"/>
            <a:chExt cx="2558501" cy="2886346"/>
          </a:xfrm>
        </p:grpSpPr>
        <p:sp>
          <p:nvSpPr>
            <p:cNvPr id="78" name="Google Shape;2556;p46">
              <a:extLst>
                <a:ext uri="{FF2B5EF4-FFF2-40B4-BE49-F238E27FC236}">
                  <a16:creationId xmlns:a16="http://schemas.microsoft.com/office/drawing/2014/main" id="{D4FD6AA6-A185-543D-949C-368518D9484F}"/>
                </a:ext>
              </a:extLst>
            </p:cNvPr>
            <p:cNvSpPr/>
            <p:nvPr/>
          </p:nvSpPr>
          <p:spPr>
            <a:xfrm>
              <a:off x="4196321" y="4069666"/>
              <a:ext cx="2040600" cy="293700"/>
            </a:xfrm>
            <a:prstGeom prst="ellipse">
              <a:avLst/>
            </a:pr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79" name="Google Shape;2557;p46">
              <a:extLst>
                <a:ext uri="{FF2B5EF4-FFF2-40B4-BE49-F238E27FC236}">
                  <a16:creationId xmlns:a16="http://schemas.microsoft.com/office/drawing/2014/main" id="{2156FC0E-46A5-8885-53CB-A9E8EECF9094}"/>
                </a:ext>
              </a:extLst>
            </p:cNvPr>
            <p:cNvGrpSpPr/>
            <p:nvPr/>
          </p:nvGrpSpPr>
          <p:grpSpPr>
            <a:xfrm rot="-978927">
              <a:off x="4499307" y="1702527"/>
              <a:ext cx="1952682" cy="2435882"/>
              <a:chOff x="4696700" y="2422950"/>
              <a:chExt cx="1657275" cy="2067375"/>
            </a:xfrm>
          </p:grpSpPr>
          <p:sp>
            <p:nvSpPr>
              <p:cNvPr id="94" name="Google Shape;2558;p46">
                <a:extLst>
                  <a:ext uri="{FF2B5EF4-FFF2-40B4-BE49-F238E27FC236}">
                    <a16:creationId xmlns:a16="http://schemas.microsoft.com/office/drawing/2014/main" id="{6E8B265D-5E92-7E90-1C29-4029D39B1DDC}"/>
                  </a:ext>
                </a:extLst>
              </p:cNvPr>
              <p:cNvSpPr/>
              <p:nvPr/>
            </p:nvSpPr>
            <p:spPr>
              <a:xfrm>
                <a:off x="5728825" y="2533100"/>
                <a:ext cx="463075" cy="349300"/>
              </a:xfrm>
              <a:custGeom>
                <a:avLst/>
                <a:gdLst/>
                <a:ahLst/>
                <a:cxnLst/>
                <a:rect l="l" t="t" r="r" b="b"/>
                <a:pathLst>
                  <a:path w="18523" h="13972" extrusionOk="0">
                    <a:moveTo>
                      <a:pt x="15837" y="1"/>
                    </a:moveTo>
                    <a:cubicBezTo>
                      <a:pt x="15837" y="1"/>
                      <a:pt x="2518" y="2833"/>
                      <a:pt x="0" y="9524"/>
                    </a:cubicBezTo>
                    <a:lnTo>
                      <a:pt x="3692" y="13972"/>
                    </a:lnTo>
                    <a:lnTo>
                      <a:pt x="6629" y="12903"/>
                    </a:lnTo>
                    <a:lnTo>
                      <a:pt x="11558" y="7281"/>
                    </a:lnTo>
                    <a:lnTo>
                      <a:pt x="18523" y="3421"/>
                    </a:lnTo>
                    <a:lnTo>
                      <a:pt x="158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2559;p46">
                <a:extLst>
                  <a:ext uri="{FF2B5EF4-FFF2-40B4-BE49-F238E27FC236}">
                    <a16:creationId xmlns:a16="http://schemas.microsoft.com/office/drawing/2014/main" id="{CD3831C1-E333-F4D3-8D43-50FBF3382F9B}"/>
                  </a:ext>
                </a:extLst>
              </p:cNvPr>
              <p:cNvSpPr/>
              <p:nvPr/>
            </p:nvSpPr>
            <p:spPr>
              <a:xfrm>
                <a:off x="4725050" y="4233875"/>
                <a:ext cx="134275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9861" extrusionOk="0">
                    <a:moveTo>
                      <a:pt x="3944" y="1"/>
                    </a:moveTo>
                    <a:lnTo>
                      <a:pt x="2286" y="650"/>
                    </a:lnTo>
                    <a:lnTo>
                      <a:pt x="0" y="1553"/>
                    </a:lnTo>
                    <a:lnTo>
                      <a:pt x="3818" y="9860"/>
                    </a:lnTo>
                    <a:cubicBezTo>
                      <a:pt x="4342" y="9419"/>
                      <a:pt x="4741" y="8895"/>
                      <a:pt x="5013" y="8308"/>
                    </a:cubicBezTo>
                    <a:cubicBezTo>
                      <a:pt x="5097" y="8098"/>
                      <a:pt x="5181" y="7888"/>
                      <a:pt x="5223" y="7679"/>
                    </a:cubicBezTo>
                    <a:cubicBezTo>
                      <a:pt x="5307" y="7385"/>
                      <a:pt x="5349" y="7111"/>
                      <a:pt x="5370" y="6839"/>
                    </a:cubicBezTo>
                    <a:cubicBezTo>
                      <a:pt x="5370" y="6630"/>
                      <a:pt x="5370" y="6440"/>
                      <a:pt x="5349" y="6230"/>
                    </a:cubicBezTo>
                    <a:cubicBezTo>
                      <a:pt x="5328" y="6000"/>
                      <a:pt x="5307" y="5791"/>
                      <a:pt x="5245" y="5559"/>
                    </a:cubicBezTo>
                    <a:cubicBezTo>
                      <a:pt x="5223" y="5475"/>
                      <a:pt x="5223" y="5391"/>
                      <a:pt x="5181" y="5307"/>
                    </a:cubicBezTo>
                    <a:cubicBezTo>
                      <a:pt x="5077" y="4888"/>
                      <a:pt x="5035" y="4448"/>
                      <a:pt x="5097" y="4028"/>
                    </a:cubicBezTo>
                    <a:cubicBezTo>
                      <a:pt x="5139" y="3819"/>
                      <a:pt x="5181" y="3609"/>
                      <a:pt x="5265" y="3399"/>
                    </a:cubicBezTo>
                    <a:lnTo>
                      <a:pt x="5370" y="3084"/>
                    </a:lnTo>
                    <a:lnTo>
                      <a:pt x="39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2560;p46">
                <a:extLst>
                  <a:ext uri="{FF2B5EF4-FFF2-40B4-BE49-F238E27FC236}">
                    <a16:creationId xmlns:a16="http://schemas.microsoft.com/office/drawing/2014/main" id="{50894A00-8820-29F1-55E3-4BDDF7C7EC4E}"/>
                  </a:ext>
                </a:extLst>
              </p:cNvPr>
              <p:cNvSpPr/>
              <p:nvPr/>
            </p:nvSpPr>
            <p:spPr>
              <a:xfrm>
                <a:off x="4725050" y="4250125"/>
                <a:ext cx="72400" cy="89175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3567" extrusionOk="0">
                    <a:moveTo>
                      <a:pt x="2286" y="0"/>
                    </a:moveTo>
                    <a:lnTo>
                      <a:pt x="0" y="903"/>
                    </a:lnTo>
                    <a:lnTo>
                      <a:pt x="1237" y="3566"/>
                    </a:lnTo>
                    <a:cubicBezTo>
                      <a:pt x="2412" y="2833"/>
                      <a:pt x="2895" y="1323"/>
                      <a:pt x="2286" y="22"/>
                    </a:cubicBezTo>
                    <a:lnTo>
                      <a:pt x="2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561;p46">
                <a:extLst>
                  <a:ext uri="{FF2B5EF4-FFF2-40B4-BE49-F238E27FC236}">
                    <a16:creationId xmlns:a16="http://schemas.microsoft.com/office/drawing/2014/main" id="{6D2C9266-9002-8A90-7045-B6C0695FD5C0}"/>
                  </a:ext>
                </a:extLst>
              </p:cNvPr>
              <p:cNvSpPr/>
              <p:nvPr/>
            </p:nvSpPr>
            <p:spPr>
              <a:xfrm>
                <a:off x="4815750" y="4328800"/>
                <a:ext cx="40425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762" extrusionOk="0">
                    <a:moveTo>
                      <a:pt x="726" y="0"/>
                    </a:moveTo>
                    <a:cubicBezTo>
                      <a:pt x="445" y="0"/>
                      <a:pt x="178" y="167"/>
                      <a:pt x="64" y="461"/>
                    </a:cubicBezTo>
                    <a:cubicBezTo>
                      <a:pt x="0" y="629"/>
                      <a:pt x="22" y="819"/>
                      <a:pt x="84" y="987"/>
                    </a:cubicBezTo>
                    <a:cubicBezTo>
                      <a:pt x="168" y="1154"/>
                      <a:pt x="294" y="1280"/>
                      <a:pt x="484" y="1342"/>
                    </a:cubicBezTo>
                    <a:lnTo>
                      <a:pt x="1617" y="1762"/>
                    </a:lnTo>
                    <a:cubicBezTo>
                      <a:pt x="1595" y="1678"/>
                      <a:pt x="1595" y="1594"/>
                      <a:pt x="1553" y="1510"/>
                    </a:cubicBezTo>
                    <a:cubicBezTo>
                      <a:pt x="1449" y="1091"/>
                      <a:pt x="1407" y="651"/>
                      <a:pt x="1469" y="231"/>
                    </a:cubicBezTo>
                    <a:lnTo>
                      <a:pt x="965" y="42"/>
                    </a:lnTo>
                    <a:cubicBezTo>
                      <a:pt x="887" y="14"/>
                      <a:pt x="806" y="0"/>
                      <a:pt x="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562;p46">
                <a:extLst>
                  <a:ext uri="{FF2B5EF4-FFF2-40B4-BE49-F238E27FC236}">
                    <a16:creationId xmlns:a16="http://schemas.microsoft.com/office/drawing/2014/main" id="{C82104BE-CA0F-58FE-6CA7-D866C4E709AF}"/>
                  </a:ext>
                </a:extLst>
              </p:cNvPr>
              <p:cNvSpPr/>
              <p:nvPr/>
            </p:nvSpPr>
            <p:spPr>
              <a:xfrm>
                <a:off x="4798475" y="4375275"/>
                <a:ext cx="60850" cy="50575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2023" extrusionOk="0">
                    <a:moveTo>
                      <a:pt x="713" y="0"/>
                    </a:moveTo>
                    <a:cubicBezTo>
                      <a:pt x="437" y="0"/>
                      <a:pt x="180" y="175"/>
                      <a:pt x="84" y="448"/>
                    </a:cubicBezTo>
                    <a:cubicBezTo>
                      <a:pt x="0" y="638"/>
                      <a:pt x="20" y="826"/>
                      <a:pt x="104" y="994"/>
                    </a:cubicBezTo>
                    <a:cubicBezTo>
                      <a:pt x="168" y="1141"/>
                      <a:pt x="314" y="1288"/>
                      <a:pt x="482" y="1351"/>
                    </a:cubicBezTo>
                    <a:lnTo>
                      <a:pt x="2286" y="2023"/>
                    </a:lnTo>
                    <a:cubicBezTo>
                      <a:pt x="2370" y="1729"/>
                      <a:pt x="2412" y="1455"/>
                      <a:pt x="2433" y="1183"/>
                    </a:cubicBezTo>
                    <a:cubicBezTo>
                      <a:pt x="2433" y="974"/>
                      <a:pt x="2433" y="784"/>
                      <a:pt x="2412" y="574"/>
                    </a:cubicBezTo>
                    <a:lnTo>
                      <a:pt x="965" y="51"/>
                    </a:lnTo>
                    <a:cubicBezTo>
                      <a:pt x="882" y="16"/>
                      <a:pt x="796" y="0"/>
                      <a:pt x="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563;p46">
                <a:extLst>
                  <a:ext uri="{FF2B5EF4-FFF2-40B4-BE49-F238E27FC236}">
                    <a16:creationId xmlns:a16="http://schemas.microsoft.com/office/drawing/2014/main" id="{F376EF41-EB09-F9D7-BB02-098BE5F066ED}"/>
                  </a:ext>
                </a:extLst>
              </p:cNvPr>
              <p:cNvSpPr/>
              <p:nvPr/>
            </p:nvSpPr>
            <p:spPr>
              <a:xfrm>
                <a:off x="4703525" y="4272700"/>
                <a:ext cx="117000" cy="21762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8705" extrusionOk="0">
                    <a:moveTo>
                      <a:pt x="861" y="0"/>
                    </a:moveTo>
                    <a:lnTo>
                      <a:pt x="0" y="398"/>
                    </a:lnTo>
                    <a:lnTo>
                      <a:pt x="3818" y="8705"/>
                    </a:lnTo>
                    <a:lnTo>
                      <a:pt x="4679" y="8307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564;p46">
                <a:extLst>
                  <a:ext uri="{FF2B5EF4-FFF2-40B4-BE49-F238E27FC236}">
                    <a16:creationId xmlns:a16="http://schemas.microsoft.com/office/drawing/2014/main" id="{E0AC0305-F1DD-B669-C6A4-CD39D5C49322}"/>
                  </a:ext>
                </a:extLst>
              </p:cNvPr>
              <p:cNvSpPr/>
              <p:nvPr/>
            </p:nvSpPr>
            <p:spPr>
              <a:xfrm>
                <a:off x="4770650" y="4454650"/>
                <a:ext cx="2835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7" extrusionOk="0">
                    <a:moveTo>
                      <a:pt x="484" y="0"/>
                    </a:moveTo>
                    <a:lnTo>
                      <a:pt x="0" y="588"/>
                    </a:lnTo>
                    <a:lnTo>
                      <a:pt x="378" y="1407"/>
                    </a:lnTo>
                    <a:lnTo>
                      <a:pt x="1133" y="1427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565;p46">
                <a:extLst>
                  <a:ext uri="{FF2B5EF4-FFF2-40B4-BE49-F238E27FC236}">
                    <a16:creationId xmlns:a16="http://schemas.microsoft.com/office/drawing/2014/main" id="{66BBA459-F093-9A59-F9C3-317CE28517F4}"/>
                  </a:ext>
                </a:extLst>
              </p:cNvPr>
              <p:cNvSpPr/>
              <p:nvPr/>
            </p:nvSpPr>
            <p:spPr>
              <a:xfrm>
                <a:off x="4733925" y="4374925"/>
                <a:ext cx="2835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8" extrusionOk="0">
                    <a:moveTo>
                      <a:pt x="484" y="1"/>
                    </a:moveTo>
                    <a:lnTo>
                      <a:pt x="1" y="588"/>
                    </a:lnTo>
                    <a:lnTo>
                      <a:pt x="379" y="1407"/>
                    </a:lnTo>
                    <a:lnTo>
                      <a:pt x="1134" y="1427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566;p46">
                <a:extLst>
                  <a:ext uri="{FF2B5EF4-FFF2-40B4-BE49-F238E27FC236}">
                    <a16:creationId xmlns:a16="http://schemas.microsoft.com/office/drawing/2014/main" id="{62BD8014-9CCA-5A18-B342-C2D4940A33FD}"/>
                  </a:ext>
                </a:extLst>
              </p:cNvPr>
              <p:cNvSpPr/>
              <p:nvPr/>
            </p:nvSpPr>
            <p:spPr>
              <a:xfrm>
                <a:off x="5605050" y="3938075"/>
                <a:ext cx="193025" cy="207400"/>
              </a:xfrm>
              <a:custGeom>
                <a:avLst/>
                <a:gdLst/>
                <a:ahLst/>
                <a:cxnLst/>
                <a:rect l="l" t="t" r="r" b="b"/>
                <a:pathLst>
                  <a:path w="7721" h="8296" extrusionOk="0">
                    <a:moveTo>
                      <a:pt x="3915" y="1"/>
                    </a:moveTo>
                    <a:cubicBezTo>
                      <a:pt x="3607" y="1"/>
                      <a:pt x="1959" y="70"/>
                      <a:pt x="1637" y="1532"/>
                    </a:cubicBezTo>
                    <a:cubicBezTo>
                      <a:pt x="1637" y="1532"/>
                      <a:pt x="1" y="2603"/>
                      <a:pt x="147" y="3148"/>
                    </a:cubicBezTo>
                    <a:cubicBezTo>
                      <a:pt x="226" y="3440"/>
                      <a:pt x="509" y="3630"/>
                      <a:pt x="943" y="3630"/>
                    </a:cubicBezTo>
                    <a:cubicBezTo>
                      <a:pt x="1318" y="3630"/>
                      <a:pt x="1806" y="3488"/>
                      <a:pt x="2370" y="3148"/>
                    </a:cubicBezTo>
                    <a:lnTo>
                      <a:pt x="2370" y="3148"/>
                    </a:lnTo>
                    <a:cubicBezTo>
                      <a:pt x="2370" y="3148"/>
                      <a:pt x="210" y="5979"/>
                      <a:pt x="650" y="6504"/>
                    </a:cubicBezTo>
                    <a:cubicBezTo>
                      <a:pt x="697" y="6562"/>
                      <a:pt x="768" y="6594"/>
                      <a:pt x="862" y="6594"/>
                    </a:cubicBezTo>
                    <a:cubicBezTo>
                      <a:pt x="1309" y="6594"/>
                      <a:pt x="2279" y="5876"/>
                      <a:pt x="3655" y="3822"/>
                    </a:cubicBezTo>
                    <a:lnTo>
                      <a:pt x="3655" y="3822"/>
                    </a:lnTo>
                    <a:cubicBezTo>
                      <a:pt x="3140" y="4614"/>
                      <a:pt x="1788" y="7143"/>
                      <a:pt x="1909" y="7364"/>
                    </a:cubicBezTo>
                    <a:cubicBezTo>
                      <a:pt x="1960" y="7453"/>
                      <a:pt x="2065" y="7505"/>
                      <a:pt x="2217" y="7505"/>
                    </a:cubicBezTo>
                    <a:cubicBezTo>
                      <a:pt x="2747" y="7505"/>
                      <a:pt x="3843" y="6863"/>
                      <a:pt x="5181" y="4888"/>
                    </a:cubicBezTo>
                    <a:lnTo>
                      <a:pt x="5181" y="4888"/>
                    </a:lnTo>
                    <a:cubicBezTo>
                      <a:pt x="4741" y="5665"/>
                      <a:pt x="3335" y="8035"/>
                      <a:pt x="3651" y="8245"/>
                    </a:cubicBezTo>
                    <a:cubicBezTo>
                      <a:pt x="3701" y="8279"/>
                      <a:pt x="3760" y="8296"/>
                      <a:pt x="3827" y="8296"/>
                    </a:cubicBezTo>
                    <a:cubicBezTo>
                      <a:pt x="4578" y="8296"/>
                      <a:pt x="6309" y="6267"/>
                      <a:pt x="6943" y="4804"/>
                    </a:cubicBezTo>
                    <a:cubicBezTo>
                      <a:pt x="7615" y="3210"/>
                      <a:pt x="7720" y="2057"/>
                      <a:pt x="7720" y="2057"/>
                    </a:cubicBezTo>
                    <a:lnTo>
                      <a:pt x="3964" y="1"/>
                    </a:lnTo>
                    <a:cubicBezTo>
                      <a:pt x="3964" y="1"/>
                      <a:pt x="3947" y="1"/>
                      <a:pt x="39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567;p46">
                <a:extLst>
                  <a:ext uri="{FF2B5EF4-FFF2-40B4-BE49-F238E27FC236}">
                    <a16:creationId xmlns:a16="http://schemas.microsoft.com/office/drawing/2014/main" id="{0B52454A-2FDD-7DEB-A5B7-99FE09AA6595}"/>
                  </a:ext>
                </a:extLst>
              </p:cNvPr>
              <p:cNvSpPr/>
              <p:nvPr/>
            </p:nvSpPr>
            <p:spPr>
              <a:xfrm>
                <a:off x="5707850" y="3546875"/>
                <a:ext cx="266925" cy="429500"/>
              </a:xfrm>
              <a:custGeom>
                <a:avLst/>
                <a:gdLst/>
                <a:ahLst/>
                <a:cxnLst/>
                <a:rect l="l" t="t" r="r" b="b"/>
                <a:pathLst>
                  <a:path w="10677" h="17180" extrusionOk="0">
                    <a:moveTo>
                      <a:pt x="3377" y="0"/>
                    </a:moveTo>
                    <a:lnTo>
                      <a:pt x="2873" y="8139"/>
                    </a:lnTo>
                    <a:lnTo>
                      <a:pt x="0" y="15292"/>
                    </a:lnTo>
                    <a:lnTo>
                      <a:pt x="3461" y="17180"/>
                    </a:lnTo>
                    <a:cubicBezTo>
                      <a:pt x="8685" y="11328"/>
                      <a:pt x="10677" y="3041"/>
                      <a:pt x="10677" y="3041"/>
                    </a:cubicBezTo>
                    <a:lnTo>
                      <a:pt x="9628" y="482"/>
                    </a:lnTo>
                    <a:lnTo>
                      <a:pt x="33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568;p46">
                <a:extLst>
                  <a:ext uri="{FF2B5EF4-FFF2-40B4-BE49-F238E27FC236}">
                    <a16:creationId xmlns:a16="http://schemas.microsoft.com/office/drawing/2014/main" id="{30E9F1DC-FC04-1B7E-C0C6-B8666B0A9F1D}"/>
                  </a:ext>
                </a:extLst>
              </p:cNvPr>
              <p:cNvSpPr/>
              <p:nvPr/>
            </p:nvSpPr>
            <p:spPr>
              <a:xfrm>
                <a:off x="4826225" y="3244250"/>
                <a:ext cx="634100" cy="567925"/>
              </a:xfrm>
              <a:custGeom>
                <a:avLst/>
                <a:gdLst/>
                <a:ahLst/>
                <a:cxnLst/>
                <a:rect l="l" t="t" r="r" b="b"/>
                <a:pathLst>
                  <a:path w="25364" h="22717" extrusionOk="0">
                    <a:moveTo>
                      <a:pt x="20601" y="0"/>
                    </a:moveTo>
                    <a:cubicBezTo>
                      <a:pt x="20601" y="0"/>
                      <a:pt x="13029" y="1868"/>
                      <a:pt x="7323" y="5896"/>
                    </a:cubicBezTo>
                    <a:cubicBezTo>
                      <a:pt x="3169" y="8833"/>
                      <a:pt x="1" y="12902"/>
                      <a:pt x="1553" y="18209"/>
                    </a:cubicBezTo>
                    <a:cubicBezTo>
                      <a:pt x="2392" y="20684"/>
                      <a:pt x="5875" y="22007"/>
                      <a:pt x="10028" y="22488"/>
                    </a:cubicBezTo>
                    <a:cubicBezTo>
                      <a:pt x="11378" y="22643"/>
                      <a:pt x="12798" y="22717"/>
                      <a:pt x="14225" y="22717"/>
                    </a:cubicBezTo>
                    <a:cubicBezTo>
                      <a:pt x="15703" y="22717"/>
                      <a:pt x="17189" y="22638"/>
                      <a:pt x="18609" y="22488"/>
                    </a:cubicBezTo>
                    <a:lnTo>
                      <a:pt x="18923" y="18818"/>
                    </a:lnTo>
                    <a:lnTo>
                      <a:pt x="15336" y="17559"/>
                    </a:lnTo>
                    <a:lnTo>
                      <a:pt x="13700" y="17014"/>
                    </a:lnTo>
                    <a:lnTo>
                      <a:pt x="23790" y="11350"/>
                    </a:lnTo>
                    <a:lnTo>
                      <a:pt x="25364" y="6881"/>
                    </a:lnTo>
                    <a:lnTo>
                      <a:pt x="24587" y="2749"/>
                    </a:lnTo>
                    <a:lnTo>
                      <a:pt x="206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569;p46">
                <a:extLst>
                  <a:ext uri="{FF2B5EF4-FFF2-40B4-BE49-F238E27FC236}">
                    <a16:creationId xmlns:a16="http://schemas.microsoft.com/office/drawing/2014/main" id="{0A89A301-7893-9BBF-8003-5F2026C02E76}"/>
                  </a:ext>
                </a:extLst>
              </p:cNvPr>
              <p:cNvSpPr/>
              <p:nvPr/>
            </p:nvSpPr>
            <p:spPr>
              <a:xfrm>
                <a:off x="5076925" y="3683225"/>
                <a:ext cx="222375" cy="128775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5151" extrusionOk="0">
                    <a:moveTo>
                      <a:pt x="5308" y="0"/>
                    </a:moveTo>
                    <a:cubicBezTo>
                      <a:pt x="2246" y="1153"/>
                      <a:pt x="630" y="3713"/>
                      <a:pt x="0" y="4929"/>
                    </a:cubicBezTo>
                    <a:cubicBezTo>
                      <a:pt x="504" y="4993"/>
                      <a:pt x="1029" y="5035"/>
                      <a:pt x="1553" y="5055"/>
                    </a:cubicBezTo>
                    <a:cubicBezTo>
                      <a:pt x="2440" y="5120"/>
                      <a:pt x="3348" y="5150"/>
                      <a:pt x="4260" y="5150"/>
                    </a:cubicBezTo>
                    <a:cubicBezTo>
                      <a:pt x="5720" y="5150"/>
                      <a:pt x="7186" y="5072"/>
                      <a:pt x="8581" y="4929"/>
                    </a:cubicBezTo>
                    <a:lnTo>
                      <a:pt x="8895" y="1259"/>
                    </a:lnTo>
                    <a:lnTo>
                      <a:pt x="6713" y="504"/>
                    </a:lnTo>
                    <a:lnTo>
                      <a:pt x="53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570;p46">
                <a:extLst>
                  <a:ext uri="{FF2B5EF4-FFF2-40B4-BE49-F238E27FC236}">
                    <a16:creationId xmlns:a16="http://schemas.microsoft.com/office/drawing/2014/main" id="{57FBC66D-4852-1840-39B8-2BF0C3BED180}"/>
                  </a:ext>
                </a:extLst>
              </p:cNvPr>
              <p:cNvSpPr/>
              <p:nvPr/>
            </p:nvSpPr>
            <p:spPr>
              <a:xfrm>
                <a:off x="4994050" y="3244250"/>
                <a:ext cx="466275" cy="425350"/>
              </a:xfrm>
              <a:custGeom>
                <a:avLst/>
                <a:gdLst/>
                <a:ahLst/>
                <a:cxnLst/>
                <a:rect l="l" t="t" r="r" b="b"/>
                <a:pathLst>
                  <a:path w="18651" h="17014" extrusionOk="0">
                    <a:moveTo>
                      <a:pt x="13888" y="0"/>
                    </a:moveTo>
                    <a:cubicBezTo>
                      <a:pt x="13888" y="0"/>
                      <a:pt x="7323" y="1616"/>
                      <a:pt x="1827" y="5077"/>
                    </a:cubicBezTo>
                    <a:cubicBezTo>
                      <a:pt x="1407" y="5350"/>
                      <a:pt x="1008" y="5622"/>
                      <a:pt x="610" y="5896"/>
                    </a:cubicBezTo>
                    <a:cubicBezTo>
                      <a:pt x="1" y="13887"/>
                      <a:pt x="6987" y="17014"/>
                      <a:pt x="6987" y="17014"/>
                    </a:cubicBezTo>
                    <a:lnTo>
                      <a:pt x="8476" y="16175"/>
                    </a:lnTo>
                    <a:lnTo>
                      <a:pt x="17077" y="11350"/>
                    </a:lnTo>
                    <a:lnTo>
                      <a:pt x="18651" y="6881"/>
                    </a:lnTo>
                    <a:lnTo>
                      <a:pt x="17874" y="2749"/>
                    </a:lnTo>
                    <a:lnTo>
                      <a:pt x="138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571;p46">
                <a:extLst>
                  <a:ext uri="{FF2B5EF4-FFF2-40B4-BE49-F238E27FC236}">
                    <a16:creationId xmlns:a16="http://schemas.microsoft.com/office/drawing/2014/main" id="{E15EBDB9-118C-EE1C-3A43-E3DC7AD447AD}"/>
                  </a:ext>
                </a:extLst>
              </p:cNvPr>
              <p:cNvSpPr/>
              <p:nvPr/>
            </p:nvSpPr>
            <p:spPr>
              <a:xfrm>
                <a:off x="4807900" y="3654900"/>
                <a:ext cx="708025" cy="655575"/>
              </a:xfrm>
              <a:custGeom>
                <a:avLst/>
                <a:gdLst/>
                <a:ahLst/>
                <a:cxnLst/>
                <a:rect l="l" t="t" r="r" b="b"/>
                <a:pathLst>
                  <a:path w="28321" h="26223" extrusionOk="0">
                    <a:moveTo>
                      <a:pt x="18755" y="1"/>
                    </a:moveTo>
                    <a:cubicBezTo>
                      <a:pt x="18355" y="756"/>
                      <a:pt x="17978" y="1489"/>
                      <a:pt x="17622" y="2224"/>
                    </a:cubicBezTo>
                    <a:cubicBezTo>
                      <a:pt x="15440" y="6608"/>
                      <a:pt x="13992" y="10174"/>
                      <a:pt x="13992" y="10174"/>
                    </a:cubicBezTo>
                    <a:lnTo>
                      <a:pt x="12252" y="11832"/>
                    </a:lnTo>
                    <a:lnTo>
                      <a:pt x="462" y="23118"/>
                    </a:lnTo>
                    <a:cubicBezTo>
                      <a:pt x="1" y="25110"/>
                      <a:pt x="1931" y="26222"/>
                      <a:pt x="1931" y="26222"/>
                    </a:cubicBezTo>
                    <a:cubicBezTo>
                      <a:pt x="8957" y="24648"/>
                      <a:pt x="14727" y="21440"/>
                      <a:pt x="19342" y="17706"/>
                    </a:cubicBezTo>
                    <a:cubicBezTo>
                      <a:pt x="22802" y="14915"/>
                      <a:pt x="25635" y="11832"/>
                      <a:pt x="27859" y="8937"/>
                    </a:cubicBezTo>
                    <a:cubicBezTo>
                      <a:pt x="28005" y="8747"/>
                      <a:pt x="28173" y="8538"/>
                      <a:pt x="28320" y="8328"/>
                    </a:cubicBezTo>
                    <a:cubicBezTo>
                      <a:pt x="24293" y="6650"/>
                      <a:pt x="21334" y="3693"/>
                      <a:pt x="187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572;p46">
                <a:extLst>
                  <a:ext uri="{FF2B5EF4-FFF2-40B4-BE49-F238E27FC236}">
                    <a16:creationId xmlns:a16="http://schemas.microsoft.com/office/drawing/2014/main" id="{4D964277-ACAB-55AF-5E40-CB24BA9CF7B1}"/>
                  </a:ext>
                </a:extLst>
              </p:cNvPr>
              <p:cNvSpPr/>
              <p:nvPr/>
            </p:nvSpPr>
            <p:spPr>
              <a:xfrm>
                <a:off x="4807900" y="3950675"/>
                <a:ext cx="483550" cy="363450"/>
              </a:xfrm>
              <a:custGeom>
                <a:avLst/>
                <a:gdLst/>
                <a:ahLst/>
                <a:cxnLst/>
                <a:rect l="l" t="t" r="r" b="b"/>
                <a:pathLst>
                  <a:path w="19342" h="14538" extrusionOk="0">
                    <a:moveTo>
                      <a:pt x="12252" y="1"/>
                    </a:moveTo>
                    <a:lnTo>
                      <a:pt x="11161" y="1050"/>
                    </a:lnTo>
                    <a:lnTo>
                      <a:pt x="462" y="11287"/>
                    </a:lnTo>
                    <a:cubicBezTo>
                      <a:pt x="1" y="13279"/>
                      <a:pt x="2014" y="14537"/>
                      <a:pt x="2014" y="14537"/>
                    </a:cubicBezTo>
                    <a:cubicBezTo>
                      <a:pt x="8476" y="13111"/>
                      <a:pt x="13762" y="10132"/>
                      <a:pt x="18187" y="6776"/>
                    </a:cubicBezTo>
                    <a:cubicBezTo>
                      <a:pt x="18587" y="6482"/>
                      <a:pt x="18964" y="6188"/>
                      <a:pt x="19342" y="5875"/>
                    </a:cubicBezTo>
                    <a:cubicBezTo>
                      <a:pt x="17642" y="2518"/>
                      <a:pt x="13972" y="692"/>
                      <a:pt x="12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573;p46">
                <a:extLst>
                  <a:ext uri="{FF2B5EF4-FFF2-40B4-BE49-F238E27FC236}">
                    <a16:creationId xmlns:a16="http://schemas.microsoft.com/office/drawing/2014/main" id="{915A5DA8-71F4-00F6-5359-31D2EF228FE8}"/>
                  </a:ext>
                </a:extLst>
              </p:cNvPr>
              <p:cNvSpPr/>
              <p:nvPr/>
            </p:nvSpPr>
            <p:spPr>
              <a:xfrm>
                <a:off x="5086900" y="3950675"/>
                <a:ext cx="204550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8182" h="6776" extrusionOk="0">
                    <a:moveTo>
                      <a:pt x="1092" y="1"/>
                    </a:moveTo>
                    <a:lnTo>
                      <a:pt x="1" y="1050"/>
                    </a:lnTo>
                    <a:cubicBezTo>
                      <a:pt x="1595" y="1699"/>
                      <a:pt x="5223" y="3441"/>
                      <a:pt x="7027" y="6776"/>
                    </a:cubicBezTo>
                    <a:cubicBezTo>
                      <a:pt x="7427" y="6482"/>
                      <a:pt x="7804" y="6188"/>
                      <a:pt x="8182" y="5875"/>
                    </a:cubicBezTo>
                    <a:cubicBezTo>
                      <a:pt x="6482" y="2518"/>
                      <a:pt x="2812" y="692"/>
                      <a:pt x="10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574;p46">
                <a:extLst>
                  <a:ext uri="{FF2B5EF4-FFF2-40B4-BE49-F238E27FC236}">
                    <a16:creationId xmlns:a16="http://schemas.microsoft.com/office/drawing/2014/main" id="{ECCFC484-146E-DB8E-69B7-B341416D9B04}"/>
                  </a:ext>
                </a:extLst>
              </p:cNvPr>
              <p:cNvSpPr/>
              <p:nvPr/>
            </p:nvSpPr>
            <p:spPr>
              <a:xfrm>
                <a:off x="5248425" y="3406825"/>
                <a:ext cx="424275" cy="471500"/>
              </a:xfrm>
              <a:custGeom>
                <a:avLst/>
                <a:gdLst/>
                <a:ahLst/>
                <a:cxnLst/>
                <a:rect l="l" t="t" r="r" b="b"/>
                <a:pathLst>
                  <a:path w="16971" h="18860" extrusionOk="0">
                    <a:moveTo>
                      <a:pt x="7405" y="0"/>
                    </a:moveTo>
                    <a:cubicBezTo>
                      <a:pt x="5056" y="2811"/>
                      <a:pt x="2728" y="6819"/>
                      <a:pt x="818" y="10511"/>
                    </a:cubicBezTo>
                    <a:cubicBezTo>
                      <a:pt x="546" y="11056"/>
                      <a:pt x="253" y="11602"/>
                      <a:pt x="1" y="12147"/>
                    </a:cubicBezTo>
                    <a:cubicBezTo>
                      <a:pt x="1363" y="14181"/>
                      <a:pt x="4552" y="17811"/>
                      <a:pt x="10238" y="18860"/>
                    </a:cubicBezTo>
                    <a:cubicBezTo>
                      <a:pt x="10594" y="18398"/>
                      <a:pt x="10951" y="17937"/>
                      <a:pt x="11287" y="17475"/>
                    </a:cubicBezTo>
                    <a:cubicBezTo>
                      <a:pt x="15189" y="12083"/>
                      <a:pt x="16971" y="7678"/>
                      <a:pt x="16971" y="7678"/>
                    </a:cubicBezTo>
                    <a:lnTo>
                      <a:pt x="16028" y="3021"/>
                    </a:lnTo>
                    <a:lnTo>
                      <a:pt x="7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575;p46">
                <a:extLst>
                  <a:ext uri="{FF2B5EF4-FFF2-40B4-BE49-F238E27FC236}">
                    <a16:creationId xmlns:a16="http://schemas.microsoft.com/office/drawing/2014/main" id="{3ADE1D76-F4EF-564F-71DF-775B46F3762F}"/>
                  </a:ext>
                </a:extLst>
              </p:cNvPr>
              <p:cNvSpPr/>
              <p:nvPr/>
            </p:nvSpPr>
            <p:spPr>
              <a:xfrm>
                <a:off x="5458700" y="3532100"/>
                <a:ext cx="194075" cy="329950"/>
              </a:xfrm>
              <a:custGeom>
                <a:avLst/>
                <a:gdLst/>
                <a:ahLst/>
                <a:cxnLst/>
                <a:rect l="l" t="t" r="r" b="b"/>
                <a:pathLst>
                  <a:path w="7763" h="13198" extrusionOk="0">
                    <a:moveTo>
                      <a:pt x="7102" y="0"/>
                    </a:moveTo>
                    <a:cubicBezTo>
                      <a:pt x="6895" y="0"/>
                      <a:pt x="6691" y="113"/>
                      <a:pt x="6588" y="318"/>
                    </a:cubicBezTo>
                    <a:lnTo>
                      <a:pt x="149" y="12359"/>
                    </a:lnTo>
                    <a:cubicBezTo>
                      <a:pt x="1" y="12632"/>
                      <a:pt x="107" y="12988"/>
                      <a:pt x="379" y="13136"/>
                    </a:cubicBezTo>
                    <a:cubicBezTo>
                      <a:pt x="462" y="13178"/>
                      <a:pt x="568" y="13198"/>
                      <a:pt x="652" y="13198"/>
                    </a:cubicBezTo>
                    <a:cubicBezTo>
                      <a:pt x="862" y="13198"/>
                      <a:pt x="1050" y="13094"/>
                      <a:pt x="1156" y="12904"/>
                    </a:cubicBezTo>
                    <a:lnTo>
                      <a:pt x="7595" y="843"/>
                    </a:lnTo>
                    <a:cubicBezTo>
                      <a:pt x="7763" y="569"/>
                      <a:pt x="7659" y="234"/>
                      <a:pt x="7365" y="66"/>
                    </a:cubicBezTo>
                    <a:cubicBezTo>
                      <a:pt x="7282" y="22"/>
                      <a:pt x="7192" y="0"/>
                      <a:pt x="7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576;p46">
                <a:extLst>
                  <a:ext uri="{FF2B5EF4-FFF2-40B4-BE49-F238E27FC236}">
                    <a16:creationId xmlns:a16="http://schemas.microsoft.com/office/drawing/2014/main" id="{303E1ED0-7832-1436-63FA-AD3A8C426560}"/>
                  </a:ext>
                </a:extLst>
              </p:cNvPr>
              <p:cNvSpPr/>
              <p:nvPr/>
            </p:nvSpPr>
            <p:spPr>
              <a:xfrm>
                <a:off x="5248425" y="3669575"/>
                <a:ext cx="282175" cy="208750"/>
              </a:xfrm>
              <a:custGeom>
                <a:avLst/>
                <a:gdLst/>
                <a:ahLst/>
                <a:cxnLst/>
                <a:rect l="l" t="t" r="r" b="b"/>
                <a:pathLst>
                  <a:path w="11287" h="8350" extrusionOk="0">
                    <a:moveTo>
                      <a:pt x="818" y="1"/>
                    </a:moveTo>
                    <a:cubicBezTo>
                      <a:pt x="546" y="546"/>
                      <a:pt x="253" y="1092"/>
                      <a:pt x="1" y="1637"/>
                    </a:cubicBezTo>
                    <a:cubicBezTo>
                      <a:pt x="1363" y="3671"/>
                      <a:pt x="4552" y="7301"/>
                      <a:pt x="10238" y="8350"/>
                    </a:cubicBezTo>
                    <a:cubicBezTo>
                      <a:pt x="10594" y="7888"/>
                      <a:pt x="10951" y="7427"/>
                      <a:pt x="11287" y="6965"/>
                    </a:cubicBezTo>
                    <a:cubicBezTo>
                      <a:pt x="4342" y="5581"/>
                      <a:pt x="1615" y="1489"/>
                      <a:pt x="8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577;p46">
                <a:extLst>
                  <a:ext uri="{FF2B5EF4-FFF2-40B4-BE49-F238E27FC236}">
                    <a16:creationId xmlns:a16="http://schemas.microsoft.com/office/drawing/2014/main" id="{C6E8E36F-0E6F-D36B-3E73-62E974636AD4}"/>
                  </a:ext>
                </a:extLst>
              </p:cNvPr>
              <p:cNvSpPr/>
              <p:nvPr/>
            </p:nvSpPr>
            <p:spPr>
              <a:xfrm>
                <a:off x="5341775" y="2738675"/>
                <a:ext cx="696500" cy="884450"/>
              </a:xfrm>
              <a:custGeom>
                <a:avLst/>
                <a:gdLst/>
                <a:ahLst/>
                <a:cxnLst/>
                <a:rect l="l" t="t" r="r" b="b"/>
                <a:pathLst>
                  <a:path w="27860" h="35378" extrusionOk="0">
                    <a:moveTo>
                      <a:pt x="15524" y="1"/>
                    </a:moveTo>
                    <a:lnTo>
                      <a:pt x="14308" y="1575"/>
                    </a:lnTo>
                    <a:lnTo>
                      <a:pt x="1" y="20223"/>
                    </a:lnTo>
                    <a:cubicBezTo>
                      <a:pt x="253" y="27565"/>
                      <a:pt x="6566" y="31551"/>
                      <a:pt x="10364" y="33313"/>
                    </a:cubicBezTo>
                    <a:cubicBezTo>
                      <a:pt x="12042" y="34068"/>
                      <a:pt x="13237" y="34404"/>
                      <a:pt x="13237" y="34404"/>
                    </a:cubicBezTo>
                    <a:lnTo>
                      <a:pt x="17958" y="26790"/>
                    </a:lnTo>
                    <a:lnTo>
                      <a:pt x="17306" y="32790"/>
                    </a:lnTo>
                    <a:lnTo>
                      <a:pt x="17181" y="34132"/>
                    </a:lnTo>
                    <a:cubicBezTo>
                      <a:pt x="18639" y="35259"/>
                      <a:pt x="22872" y="35377"/>
                      <a:pt x="24587" y="35377"/>
                    </a:cubicBezTo>
                    <a:cubicBezTo>
                      <a:pt x="25042" y="35377"/>
                      <a:pt x="25320" y="35369"/>
                      <a:pt x="25320" y="35369"/>
                    </a:cubicBezTo>
                    <a:cubicBezTo>
                      <a:pt x="25488" y="34824"/>
                      <a:pt x="25614" y="34278"/>
                      <a:pt x="25739" y="33775"/>
                    </a:cubicBezTo>
                    <a:cubicBezTo>
                      <a:pt x="27859" y="24545"/>
                      <a:pt x="24545" y="18545"/>
                      <a:pt x="22635" y="16008"/>
                    </a:cubicBezTo>
                    <a:cubicBezTo>
                      <a:pt x="21943" y="15063"/>
                      <a:pt x="21418" y="14601"/>
                      <a:pt x="21418" y="14601"/>
                    </a:cubicBezTo>
                    <a:lnTo>
                      <a:pt x="19216" y="13301"/>
                    </a:lnTo>
                    <a:lnTo>
                      <a:pt x="19530" y="12294"/>
                    </a:lnTo>
                    <a:lnTo>
                      <a:pt x="21376" y="6126"/>
                    </a:lnTo>
                    <a:lnTo>
                      <a:pt x="21544" y="5581"/>
                    </a:lnTo>
                    <a:lnTo>
                      <a:pt x="21880" y="4490"/>
                    </a:lnTo>
                    <a:cubicBezTo>
                      <a:pt x="20369" y="714"/>
                      <a:pt x="15524" y="1"/>
                      <a:pt x="155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578;p46">
                <a:extLst>
                  <a:ext uri="{FF2B5EF4-FFF2-40B4-BE49-F238E27FC236}">
                    <a16:creationId xmlns:a16="http://schemas.microsoft.com/office/drawing/2014/main" id="{01E295CF-0E2F-A452-6BD5-B3FD869C1BCB}"/>
                  </a:ext>
                </a:extLst>
              </p:cNvPr>
              <p:cNvSpPr/>
              <p:nvPr/>
            </p:nvSpPr>
            <p:spPr>
              <a:xfrm>
                <a:off x="5699450" y="2738675"/>
                <a:ext cx="189325" cy="1531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127" extrusionOk="0">
                    <a:moveTo>
                      <a:pt x="1217" y="1"/>
                    </a:moveTo>
                    <a:lnTo>
                      <a:pt x="1" y="1575"/>
                    </a:lnTo>
                    <a:cubicBezTo>
                      <a:pt x="2853" y="2015"/>
                      <a:pt x="5497" y="3715"/>
                      <a:pt x="7069" y="6126"/>
                    </a:cubicBezTo>
                    <a:lnTo>
                      <a:pt x="7573" y="4512"/>
                    </a:lnTo>
                    <a:cubicBezTo>
                      <a:pt x="6062" y="714"/>
                      <a:pt x="1217" y="1"/>
                      <a:pt x="12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579;p46">
                <a:extLst>
                  <a:ext uri="{FF2B5EF4-FFF2-40B4-BE49-F238E27FC236}">
                    <a16:creationId xmlns:a16="http://schemas.microsoft.com/office/drawing/2014/main" id="{B703AC4C-87F8-FDFE-99F8-A8FE22320F30}"/>
                  </a:ext>
                </a:extLst>
              </p:cNvPr>
              <p:cNvSpPr/>
              <p:nvPr/>
            </p:nvSpPr>
            <p:spPr>
              <a:xfrm>
                <a:off x="5771275" y="3558900"/>
                <a:ext cx="214000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2569" extrusionOk="0">
                    <a:moveTo>
                      <a:pt x="126" y="1"/>
                    </a:moveTo>
                    <a:lnTo>
                      <a:pt x="1" y="1323"/>
                    </a:lnTo>
                    <a:cubicBezTo>
                      <a:pt x="1459" y="2450"/>
                      <a:pt x="5692" y="2568"/>
                      <a:pt x="7407" y="2568"/>
                    </a:cubicBezTo>
                    <a:cubicBezTo>
                      <a:pt x="7862" y="2568"/>
                      <a:pt x="8140" y="2560"/>
                      <a:pt x="8140" y="2560"/>
                    </a:cubicBezTo>
                    <a:cubicBezTo>
                      <a:pt x="8308" y="2015"/>
                      <a:pt x="8434" y="1491"/>
                      <a:pt x="8559" y="966"/>
                    </a:cubicBezTo>
                    <a:lnTo>
                      <a:pt x="8559" y="966"/>
                    </a:lnTo>
                    <a:cubicBezTo>
                      <a:pt x="7636" y="1172"/>
                      <a:pt x="6690" y="1275"/>
                      <a:pt x="5744" y="1275"/>
                    </a:cubicBezTo>
                    <a:cubicBezTo>
                      <a:pt x="3809" y="1275"/>
                      <a:pt x="1873" y="846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580;p46">
                <a:extLst>
                  <a:ext uri="{FF2B5EF4-FFF2-40B4-BE49-F238E27FC236}">
                    <a16:creationId xmlns:a16="http://schemas.microsoft.com/office/drawing/2014/main" id="{B23FBD6E-7EEC-E491-DB8A-954B3B2BB7D9}"/>
                  </a:ext>
                </a:extLst>
              </p:cNvPr>
              <p:cNvSpPr/>
              <p:nvPr/>
            </p:nvSpPr>
            <p:spPr>
              <a:xfrm>
                <a:off x="5741900" y="3025950"/>
                <a:ext cx="165750" cy="1284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5139" extrusionOk="0">
                    <a:moveTo>
                      <a:pt x="2124" y="1"/>
                    </a:moveTo>
                    <a:cubicBezTo>
                      <a:pt x="1317" y="1"/>
                      <a:pt x="539" y="603"/>
                      <a:pt x="295" y="1390"/>
                    </a:cubicBezTo>
                    <a:cubicBezTo>
                      <a:pt x="1" y="2251"/>
                      <a:pt x="295" y="3236"/>
                      <a:pt x="924" y="3907"/>
                    </a:cubicBezTo>
                    <a:cubicBezTo>
                      <a:pt x="1533" y="4601"/>
                      <a:pt x="2434" y="4956"/>
                      <a:pt x="3337" y="5082"/>
                    </a:cubicBezTo>
                    <a:cubicBezTo>
                      <a:pt x="3594" y="5120"/>
                      <a:pt x="3851" y="5139"/>
                      <a:pt x="4108" y="5139"/>
                    </a:cubicBezTo>
                    <a:cubicBezTo>
                      <a:pt x="4985" y="5139"/>
                      <a:pt x="5851" y="4922"/>
                      <a:pt x="6630" y="4517"/>
                    </a:cubicBezTo>
                    <a:cubicBezTo>
                      <a:pt x="5938" y="3572"/>
                      <a:pt x="5413" y="3110"/>
                      <a:pt x="5413" y="3110"/>
                    </a:cubicBezTo>
                    <a:lnTo>
                      <a:pt x="3211" y="1810"/>
                    </a:lnTo>
                    <a:lnTo>
                      <a:pt x="3525" y="803"/>
                    </a:lnTo>
                    <a:lnTo>
                      <a:pt x="2414" y="27"/>
                    </a:lnTo>
                    <a:cubicBezTo>
                      <a:pt x="2318" y="9"/>
                      <a:pt x="2221" y="1"/>
                      <a:pt x="2124" y="1"/>
                    </a:cubicBezTo>
                    <a:close/>
                  </a:path>
                </a:pathLst>
              </a:custGeom>
              <a:solidFill>
                <a:srgbClr val="38251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581;p46">
                <a:extLst>
                  <a:ext uri="{FF2B5EF4-FFF2-40B4-BE49-F238E27FC236}">
                    <a16:creationId xmlns:a16="http://schemas.microsoft.com/office/drawing/2014/main" id="{CEF3BA82-0B1B-C00B-2A89-D76FC7EEF69A}"/>
                  </a:ext>
                </a:extLst>
              </p:cNvPr>
              <p:cNvSpPr/>
              <p:nvPr/>
            </p:nvSpPr>
            <p:spPr>
              <a:xfrm>
                <a:off x="5769175" y="3008250"/>
                <a:ext cx="176775" cy="126075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5043" extrusionOk="0">
                    <a:moveTo>
                      <a:pt x="3021" y="0"/>
                    </a:moveTo>
                    <a:cubicBezTo>
                      <a:pt x="3021" y="0"/>
                      <a:pt x="1217" y="839"/>
                      <a:pt x="420" y="1868"/>
                    </a:cubicBezTo>
                    <a:cubicBezTo>
                      <a:pt x="252" y="2098"/>
                      <a:pt x="127" y="2350"/>
                      <a:pt x="85" y="2602"/>
                    </a:cubicBezTo>
                    <a:cubicBezTo>
                      <a:pt x="1" y="3734"/>
                      <a:pt x="1785" y="4531"/>
                      <a:pt x="3169" y="4951"/>
                    </a:cubicBezTo>
                    <a:cubicBezTo>
                      <a:pt x="3359" y="5013"/>
                      <a:pt x="3551" y="5042"/>
                      <a:pt x="3740" y="5042"/>
                    </a:cubicBezTo>
                    <a:cubicBezTo>
                      <a:pt x="4450" y="5042"/>
                      <a:pt x="5115" y="4629"/>
                      <a:pt x="5413" y="3966"/>
                    </a:cubicBezTo>
                    <a:lnTo>
                      <a:pt x="7071" y="358"/>
                    </a:lnTo>
                    <a:lnTo>
                      <a:pt x="4742" y="168"/>
                    </a:lnTo>
                    <a:lnTo>
                      <a:pt x="30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582;p46">
                <a:extLst>
                  <a:ext uri="{FF2B5EF4-FFF2-40B4-BE49-F238E27FC236}">
                    <a16:creationId xmlns:a16="http://schemas.microsoft.com/office/drawing/2014/main" id="{A17936F9-DA13-9941-76FC-44EA3FB4BD98}"/>
                  </a:ext>
                </a:extLst>
              </p:cNvPr>
              <p:cNvSpPr/>
              <p:nvPr/>
            </p:nvSpPr>
            <p:spPr>
              <a:xfrm>
                <a:off x="5779675" y="3008250"/>
                <a:ext cx="124325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4973" h="3695" extrusionOk="0">
                    <a:moveTo>
                      <a:pt x="2601" y="0"/>
                    </a:moveTo>
                    <a:cubicBezTo>
                      <a:pt x="2601" y="0"/>
                      <a:pt x="797" y="839"/>
                      <a:pt x="0" y="1868"/>
                    </a:cubicBezTo>
                    <a:cubicBezTo>
                      <a:pt x="64" y="2372"/>
                      <a:pt x="316" y="2853"/>
                      <a:pt x="693" y="3189"/>
                    </a:cubicBezTo>
                    <a:cubicBezTo>
                      <a:pt x="1108" y="3526"/>
                      <a:pt x="1653" y="3694"/>
                      <a:pt x="2190" y="3694"/>
                    </a:cubicBezTo>
                    <a:cubicBezTo>
                      <a:pt x="2222" y="3694"/>
                      <a:pt x="2255" y="3694"/>
                      <a:pt x="2288" y="3692"/>
                    </a:cubicBezTo>
                    <a:cubicBezTo>
                      <a:pt x="2853" y="3672"/>
                      <a:pt x="3399" y="3441"/>
                      <a:pt x="3860" y="3105"/>
                    </a:cubicBezTo>
                    <a:cubicBezTo>
                      <a:pt x="4489" y="2665"/>
                      <a:pt x="4973" y="1930"/>
                      <a:pt x="4867" y="1175"/>
                    </a:cubicBezTo>
                    <a:cubicBezTo>
                      <a:pt x="4805" y="777"/>
                      <a:pt x="4615" y="420"/>
                      <a:pt x="4322" y="168"/>
                    </a:cubicBezTo>
                    <a:lnTo>
                      <a:pt x="2601" y="0"/>
                    </a:ln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2583;p46">
                <a:extLst>
                  <a:ext uri="{FF2B5EF4-FFF2-40B4-BE49-F238E27FC236}">
                    <a16:creationId xmlns:a16="http://schemas.microsoft.com/office/drawing/2014/main" id="{5145CB3F-778B-AE64-77BD-73EACB5834D7}"/>
                  </a:ext>
                </a:extLst>
              </p:cNvPr>
              <p:cNvSpPr/>
              <p:nvPr/>
            </p:nvSpPr>
            <p:spPr>
              <a:xfrm>
                <a:off x="5810075" y="2785875"/>
                <a:ext cx="264900" cy="265850"/>
              </a:xfrm>
              <a:custGeom>
                <a:avLst/>
                <a:gdLst/>
                <a:ahLst/>
                <a:cxnLst/>
                <a:rect l="l" t="t" r="r" b="b"/>
                <a:pathLst>
                  <a:path w="10596" h="10634" extrusionOk="0">
                    <a:moveTo>
                      <a:pt x="4123" y="1"/>
                    </a:moveTo>
                    <a:cubicBezTo>
                      <a:pt x="4085" y="1"/>
                      <a:pt x="4053" y="8"/>
                      <a:pt x="4029" y="23"/>
                    </a:cubicBezTo>
                    <a:cubicBezTo>
                      <a:pt x="3441" y="400"/>
                      <a:pt x="3589" y="1785"/>
                      <a:pt x="3589" y="1785"/>
                    </a:cubicBezTo>
                    <a:cubicBezTo>
                      <a:pt x="3589" y="1785"/>
                      <a:pt x="2909" y="713"/>
                      <a:pt x="2482" y="713"/>
                    </a:cubicBezTo>
                    <a:cubicBezTo>
                      <a:pt x="2435" y="713"/>
                      <a:pt x="2390" y="727"/>
                      <a:pt x="2350" y="756"/>
                    </a:cubicBezTo>
                    <a:cubicBezTo>
                      <a:pt x="1953" y="1050"/>
                      <a:pt x="2057" y="2728"/>
                      <a:pt x="2057" y="2728"/>
                    </a:cubicBezTo>
                    <a:cubicBezTo>
                      <a:pt x="2057" y="2728"/>
                      <a:pt x="1" y="5161"/>
                      <a:pt x="588" y="6294"/>
                    </a:cubicBezTo>
                    <a:lnTo>
                      <a:pt x="4029" y="10028"/>
                    </a:lnTo>
                    <a:cubicBezTo>
                      <a:pt x="4029" y="10028"/>
                      <a:pt x="4840" y="10634"/>
                      <a:pt x="5833" y="10634"/>
                    </a:cubicBezTo>
                    <a:cubicBezTo>
                      <a:pt x="6223" y="10634"/>
                      <a:pt x="6641" y="10540"/>
                      <a:pt x="7049" y="10280"/>
                    </a:cubicBezTo>
                    <a:cubicBezTo>
                      <a:pt x="8498" y="9357"/>
                      <a:pt x="10595" y="6840"/>
                      <a:pt x="9966" y="5309"/>
                    </a:cubicBezTo>
                    <a:cubicBezTo>
                      <a:pt x="9382" y="3821"/>
                      <a:pt x="5003" y="1"/>
                      <a:pt x="4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2584;p46">
                <a:extLst>
                  <a:ext uri="{FF2B5EF4-FFF2-40B4-BE49-F238E27FC236}">
                    <a16:creationId xmlns:a16="http://schemas.microsoft.com/office/drawing/2014/main" id="{53D69763-9D0D-F65E-25A1-9B6749AC580F}"/>
                  </a:ext>
                </a:extLst>
              </p:cNvPr>
              <p:cNvSpPr/>
              <p:nvPr/>
            </p:nvSpPr>
            <p:spPr>
              <a:xfrm>
                <a:off x="5820575" y="2876000"/>
                <a:ext cx="30450" cy="52550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2102" extrusionOk="0">
                    <a:moveTo>
                      <a:pt x="746" y="0"/>
                    </a:moveTo>
                    <a:cubicBezTo>
                      <a:pt x="729" y="0"/>
                      <a:pt x="711" y="1"/>
                      <a:pt x="694" y="4"/>
                    </a:cubicBezTo>
                    <a:cubicBezTo>
                      <a:pt x="462" y="46"/>
                      <a:pt x="294" y="278"/>
                      <a:pt x="210" y="487"/>
                    </a:cubicBezTo>
                    <a:cubicBezTo>
                      <a:pt x="84" y="759"/>
                      <a:pt x="0" y="1053"/>
                      <a:pt x="22" y="1368"/>
                    </a:cubicBezTo>
                    <a:cubicBezTo>
                      <a:pt x="64" y="1662"/>
                      <a:pt x="210" y="1956"/>
                      <a:pt x="462" y="2102"/>
                    </a:cubicBezTo>
                    <a:lnTo>
                      <a:pt x="882" y="1389"/>
                    </a:lnTo>
                    <a:cubicBezTo>
                      <a:pt x="1049" y="1137"/>
                      <a:pt x="1217" y="865"/>
                      <a:pt x="1217" y="571"/>
                    </a:cubicBezTo>
                    <a:cubicBezTo>
                      <a:pt x="1217" y="295"/>
                      <a:pt x="1014" y="0"/>
                      <a:pt x="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2585;p46">
                <a:extLst>
                  <a:ext uri="{FF2B5EF4-FFF2-40B4-BE49-F238E27FC236}">
                    <a16:creationId xmlns:a16="http://schemas.microsoft.com/office/drawing/2014/main" id="{2955DBDA-94BC-C7AE-BE36-69772E82E95D}"/>
                  </a:ext>
                </a:extLst>
              </p:cNvPr>
              <p:cNvSpPr/>
              <p:nvPr/>
            </p:nvSpPr>
            <p:spPr>
              <a:xfrm>
                <a:off x="5784400" y="2865425"/>
                <a:ext cx="204050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162" h="7950" extrusionOk="0">
                    <a:moveTo>
                      <a:pt x="3576" y="0"/>
                    </a:moveTo>
                    <a:cubicBezTo>
                      <a:pt x="3456" y="0"/>
                      <a:pt x="3334" y="53"/>
                      <a:pt x="3252" y="155"/>
                    </a:cubicBezTo>
                    <a:lnTo>
                      <a:pt x="776" y="3595"/>
                    </a:lnTo>
                    <a:cubicBezTo>
                      <a:pt x="1" y="4644"/>
                      <a:pt x="105" y="6113"/>
                      <a:pt x="986" y="7078"/>
                    </a:cubicBezTo>
                    <a:cubicBezTo>
                      <a:pt x="1515" y="7655"/>
                      <a:pt x="2244" y="7949"/>
                      <a:pt x="2984" y="7949"/>
                    </a:cubicBezTo>
                    <a:cubicBezTo>
                      <a:pt x="3534" y="7949"/>
                      <a:pt x="4091" y="7786"/>
                      <a:pt x="4574" y="7455"/>
                    </a:cubicBezTo>
                    <a:lnTo>
                      <a:pt x="6336" y="6239"/>
                    </a:lnTo>
                    <a:cubicBezTo>
                      <a:pt x="6548" y="6385"/>
                      <a:pt x="6825" y="6469"/>
                      <a:pt x="7096" y="6469"/>
                    </a:cubicBezTo>
                    <a:cubicBezTo>
                      <a:pt x="7172" y="6469"/>
                      <a:pt x="7248" y="6462"/>
                      <a:pt x="7321" y="6448"/>
                    </a:cubicBezTo>
                    <a:cubicBezTo>
                      <a:pt x="7657" y="6385"/>
                      <a:pt x="7972" y="6133"/>
                      <a:pt x="8056" y="5797"/>
                    </a:cubicBezTo>
                    <a:lnTo>
                      <a:pt x="8056" y="5777"/>
                    </a:lnTo>
                    <a:cubicBezTo>
                      <a:pt x="8161" y="5427"/>
                      <a:pt x="7843" y="5107"/>
                      <a:pt x="7504" y="5107"/>
                    </a:cubicBezTo>
                    <a:cubicBezTo>
                      <a:pt x="7436" y="5107"/>
                      <a:pt x="7367" y="5120"/>
                      <a:pt x="7301" y="5148"/>
                    </a:cubicBezTo>
                    <a:cubicBezTo>
                      <a:pt x="7107" y="5222"/>
                      <a:pt x="6945" y="5247"/>
                      <a:pt x="6816" y="5247"/>
                    </a:cubicBezTo>
                    <a:cubicBezTo>
                      <a:pt x="6584" y="5247"/>
                      <a:pt x="6462" y="5168"/>
                      <a:pt x="6462" y="5168"/>
                    </a:cubicBezTo>
                    <a:cubicBezTo>
                      <a:pt x="6168" y="4896"/>
                      <a:pt x="7007" y="4099"/>
                      <a:pt x="7637" y="3553"/>
                    </a:cubicBezTo>
                    <a:cubicBezTo>
                      <a:pt x="7888" y="3364"/>
                      <a:pt x="7783" y="2966"/>
                      <a:pt x="7489" y="2882"/>
                    </a:cubicBezTo>
                    <a:cubicBezTo>
                      <a:pt x="5665" y="2379"/>
                      <a:pt x="4448" y="930"/>
                      <a:pt x="3903" y="175"/>
                    </a:cubicBezTo>
                    <a:cubicBezTo>
                      <a:pt x="3827" y="58"/>
                      <a:pt x="3702" y="0"/>
                      <a:pt x="35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2586;p46">
                <a:extLst>
                  <a:ext uri="{FF2B5EF4-FFF2-40B4-BE49-F238E27FC236}">
                    <a16:creationId xmlns:a16="http://schemas.microsoft.com/office/drawing/2014/main" id="{A03EB9D7-CF97-3C7C-4641-46A26E0C8F83}"/>
                  </a:ext>
                </a:extLst>
              </p:cNvPr>
              <p:cNvSpPr/>
              <p:nvPr/>
            </p:nvSpPr>
            <p:spPr>
              <a:xfrm>
                <a:off x="4994050" y="3371150"/>
                <a:ext cx="211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11938" extrusionOk="0">
                    <a:moveTo>
                      <a:pt x="1827" y="1"/>
                    </a:moveTo>
                    <a:cubicBezTo>
                      <a:pt x="1407" y="274"/>
                      <a:pt x="1008" y="546"/>
                      <a:pt x="610" y="820"/>
                    </a:cubicBezTo>
                    <a:cubicBezTo>
                      <a:pt x="1" y="8811"/>
                      <a:pt x="6987" y="11938"/>
                      <a:pt x="6987" y="11938"/>
                    </a:cubicBezTo>
                    <a:lnTo>
                      <a:pt x="8476" y="11099"/>
                    </a:lnTo>
                    <a:cubicBezTo>
                      <a:pt x="3315" y="9085"/>
                      <a:pt x="2078" y="2162"/>
                      <a:pt x="1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2587;p46">
                <a:extLst>
                  <a:ext uri="{FF2B5EF4-FFF2-40B4-BE49-F238E27FC236}">
                    <a16:creationId xmlns:a16="http://schemas.microsoft.com/office/drawing/2014/main" id="{1884D1D3-19AE-B230-7D76-66B8B67D10F9}"/>
                  </a:ext>
                </a:extLst>
              </p:cNvPr>
              <p:cNvSpPr/>
              <p:nvPr/>
            </p:nvSpPr>
            <p:spPr>
              <a:xfrm>
                <a:off x="5076925" y="3683225"/>
                <a:ext cx="167850" cy="126400"/>
              </a:xfrm>
              <a:custGeom>
                <a:avLst/>
                <a:gdLst/>
                <a:ahLst/>
                <a:cxnLst/>
                <a:rect l="l" t="t" r="r" b="b"/>
                <a:pathLst>
                  <a:path w="6714" h="5056" extrusionOk="0">
                    <a:moveTo>
                      <a:pt x="5308" y="0"/>
                    </a:moveTo>
                    <a:cubicBezTo>
                      <a:pt x="2246" y="1153"/>
                      <a:pt x="630" y="3713"/>
                      <a:pt x="0" y="4929"/>
                    </a:cubicBezTo>
                    <a:cubicBezTo>
                      <a:pt x="504" y="4993"/>
                      <a:pt x="1029" y="5035"/>
                      <a:pt x="1553" y="5055"/>
                    </a:cubicBezTo>
                    <a:cubicBezTo>
                      <a:pt x="2288" y="3944"/>
                      <a:pt x="4070" y="1553"/>
                      <a:pt x="6713" y="504"/>
                    </a:cubicBezTo>
                    <a:lnTo>
                      <a:pt x="5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2588;p46">
                <a:extLst>
                  <a:ext uri="{FF2B5EF4-FFF2-40B4-BE49-F238E27FC236}">
                    <a16:creationId xmlns:a16="http://schemas.microsoft.com/office/drawing/2014/main" id="{1C157B60-B204-9B4A-A02B-4B99887008AD}"/>
                  </a:ext>
                </a:extLst>
              </p:cNvPr>
              <p:cNvSpPr/>
              <p:nvPr/>
            </p:nvSpPr>
            <p:spPr>
              <a:xfrm>
                <a:off x="5667450" y="3903825"/>
                <a:ext cx="154200" cy="99375"/>
              </a:xfrm>
              <a:custGeom>
                <a:avLst/>
                <a:gdLst/>
                <a:ahLst/>
                <a:cxnLst/>
                <a:rect l="l" t="t" r="r" b="b"/>
                <a:pathLst>
                  <a:path w="6168" h="3975" extrusionOk="0">
                    <a:moveTo>
                      <a:pt x="883" y="0"/>
                    </a:moveTo>
                    <a:cubicBezTo>
                      <a:pt x="592" y="0"/>
                      <a:pt x="302" y="167"/>
                      <a:pt x="168" y="448"/>
                    </a:cubicBezTo>
                    <a:cubicBezTo>
                      <a:pt x="0" y="804"/>
                      <a:pt x="148" y="1246"/>
                      <a:pt x="503" y="1455"/>
                    </a:cubicBezTo>
                    <a:lnTo>
                      <a:pt x="4909" y="3889"/>
                    </a:lnTo>
                    <a:cubicBezTo>
                      <a:pt x="5019" y="3947"/>
                      <a:pt x="5140" y="3975"/>
                      <a:pt x="5259" y="3975"/>
                    </a:cubicBezTo>
                    <a:cubicBezTo>
                      <a:pt x="5527" y="3975"/>
                      <a:pt x="5793" y="3834"/>
                      <a:pt x="5938" y="3573"/>
                    </a:cubicBezTo>
                    <a:cubicBezTo>
                      <a:pt x="6167" y="3196"/>
                      <a:pt x="6021" y="2734"/>
                      <a:pt x="5644" y="2524"/>
                    </a:cubicBezTo>
                    <a:lnTo>
                      <a:pt x="1239" y="91"/>
                    </a:lnTo>
                    <a:cubicBezTo>
                      <a:pt x="1127" y="29"/>
                      <a:pt x="1005" y="0"/>
                      <a:pt x="8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2589;p46">
                <a:extLst>
                  <a:ext uri="{FF2B5EF4-FFF2-40B4-BE49-F238E27FC236}">
                    <a16:creationId xmlns:a16="http://schemas.microsoft.com/office/drawing/2014/main" id="{4999B3B9-D649-A04B-2222-4A82F59E0C9C}"/>
                  </a:ext>
                </a:extLst>
              </p:cNvPr>
              <p:cNvSpPr/>
              <p:nvPr/>
            </p:nvSpPr>
            <p:spPr>
              <a:xfrm>
                <a:off x="6124250" y="2422950"/>
                <a:ext cx="229725" cy="205625"/>
              </a:xfrm>
              <a:custGeom>
                <a:avLst/>
                <a:gdLst/>
                <a:ahLst/>
                <a:cxnLst/>
                <a:rect l="l" t="t" r="r" b="b"/>
                <a:pathLst>
                  <a:path w="9189" h="8225" extrusionOk="0">
                    <a:moveTo>
                      <a:pt x="3526" y="0"/>
                    </a:moveTo>
                    <a:cubicBezTo>
                      <a:pt x="3009" y="0"/>
                      <a:pt x="1721" y="2415"/>
                      <a:pt x="1721" y="2415"/>
                    </a:cubicBezTo>
                    <a:lnTo>
                      <a:pt x="0" y="4197"/>
                    </a:lnTo>
                    <a:lnTo>
                      <a:pt x="2727" y="8225"/>
                    </a:lnTo>
                    <a:lnTo>
                      <a:pt x="3838" y="7491"/>
                    </a:lnTo>
                    <a:cubicBezTo>
                      <a:pt x="4037" y="7525"/>
                      <a:pt x="4275" y="7540"/>
                      <a:pt x="4532" y="7540"/>
                    </a:cubicBezTo>
                    <a:cubicBezTo>
                      <a:pt x="5716" y="7540"/>
                      <a:pt x="7324" y="7212"/>
                      <a:pt x="7530" y="6798"/>
                    </a:cubicBezTo>
                    <a:cubicBezTo>
                      <a:pt x="7782" y="6295"/>
                      <a:pt x="6378" y="6169"/>
                      <a:pt x="6378" y="6169"/>
                    </a:cubicBezTo>
                    <a:cubicBezTo>
                      <a:pt x="6378" y="6169"/>
                      <a:pt x="9189" y="4177"/>
                      <a:pt x="8685" y="3505"/>
                    </a:cubicBezTo>
                    <a:cubicBezTo>
                      <a:pt x="8612" y="3411"/>
                      <a:pt x="8497" y="3370"/>
                      <a:pt x="8356" y="3370"/>
                    </a:cubicBezTo>
                    <a:cubicBezTo>
                      <a:pt x="7524" y="3370"/>
                      <a:pt x="5748" y="4764"/>
                      <a:pt x="5748" y="4764"/>
                    </a:cubicBezTo>
                    <a:cubicBezTo>
                      <a:pt x="5748" y="4764"/>
                      <a:pt x="8286" y="2037"/>
                      <a:pt x="7636" y="1596"/>
                    </a:cubicBezTo>
                    <a:cubicBezTo>
                      <a:pt x="7583" y="1562"/>
                      <a:pt x="7521" y="1547"/>
                      <a:pt x="7451" y="1547"/>
                    </a:cubicBezTo>
                    <a:cubicBezTo>
                      <a:pt x="6677" y="1547"/>
                      <a:pt x="5006" y="3450"/>
                      <a:pt x="4875" y="3600"/>
                    </a:cubicBezTo>
                    <a:lnTo>
                      <a:pt x="4875" y="3600"/>
                    </a:lnTo>
                    <a:cubicBezTo>
                      <a:pt x="5029" y="3423"/>
                      <a:pt x="7290" y="782"/>
                      <a:pt x="6398" y="317"/>
                    </a:cubicBezTo>
                    <a:cubicBezTo>
                      <a:pt x="6330" y="282"/>
                      <a:pt x="6256" y="266"/>
                      <a:pt x="6177" y="266"/>
                    </a:cubicBezTo>
                    <a:cubicBezTo>
                      <a:pt x="5213" y="266"/>
                      <a:pt x="3545" y="2686"/>
                      <a:pt x="3545" y="2686"/>
                    </a:cubicBezTo>
                    <a:cubicBezTo>
                      <a:pt x="4216" y="1134"/>
                      <a:pt x="4070" y="65"/>
                      <a:pt x="3545" y="1"/>
                    </a:cubicBezTo>
                    <a:cubicBezTo>
                      <a:pt x="3538" y="1"/>
                      <a:pt x="3532" y="0"/>
                      <a:pt x="35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2590;p46">
                <a:extLst>
                  <a:ext uri="{FF2B5EF4-FFF2-40B4-BE49-F238E27FC236}">
                    <a16:creationId xmlns:a16="http://schemas.microsoft.com/office/drawing/2014/main" id="{8E10E602-7FD0-795E-4D53-CC41526292D1}"/>
                  </a:ext>
                </a:extLst>
              </p:cNvPr>
              <p:cNvSpPr/>
              <p:nvPr/>
            </p:nvSpPr>
            <p:spPr>
              <a:xfrm>
                <a:off x="6109025" y="2506450"/>
                <a:ext cx="103350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5171" extrusionOk="0">
                    <a:moveTo>
                      <a:pt x="769" y="1"/>
                    </a:moveTo>
                    <a:cubicBezTo>
                      <a:pt x="664" y="1"/>
                      <a:pt x="558" y="26"/>
                      <a:pt x="462" y="82"/>
                    </a:cubicBezTo>
                    <a:cubicBezTo>
                      <a:pt x="126" y="270"/>
                      <a:pt x="0" y="711"/>
                      <a:pt x="210" y="1025"/>
                    </a:cubicBezTo>
                    <a:lnTo>
                      <a:pt x="2665" y="4822"/>
                    </a:lnTo>
                    <a:cubicBezTo>
                      <a:pt x="2809" y="5046"/>
                      <a:pt x="3053" y="5170"/>
                      <a:pt x="3298" y="5170"/>
                    </a:cubicBezTo>
                    <a:cubicBezTo>
                      <a:pt x="3443" y="5170"/>
                      <a:pt x="3589" y="5126"/>
                      <a:pt x="3714" y="5032"/>
                    </a:cubicBezTo>
                    <a:cubicBezTo>
                      <a:pt x="4050" y="4801"/>
                      <a:pt x="4134" y="4339"/>
                      <a:pt x="3902" y="4004"/>
                    </a:cubicBezTo>
                    <a:lnTo>
                      <a:pt x="1323" y="291"/>
                    </a:lnTo>
                    <a:cubicBezTo>
                      <a:pt x="1195" y="108"/>
                      <a:pt x="983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2591;p46">
                <a:extLst>
                  <a:ext uri="{FF2B5EF4-FFF2-40B4-BE49-F238E27FC236}">
                    <a16:creationId xmlns:a16="http://schemas.microsoft.com/office/drawing/2014/main" id="{FDADB48F-5A7E-2999-5C3E-E0420CA9453E}"/>
                  </a:ext>
                </a:extLst>
              </p:cNvPr>
              <p:cNvSpPr/>
              <p:nvPr/>
            </p:nvSpPr>
            <p:spPr>
              <a:xfrm>
                <a:off x="5891625" y="2948325"/>
                <a:ext cx="31650" cy="3107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43" extrusionOk="0">
                    <a:moveTo>
                      <a:pt x="335" y="0"/>
                    </a:moveTo>
                    <a:cubicBezTo>
                      <a:pt x="149" y="0"/>
                      <a:pt x="0" y="192"/>
                      <a:pt x="95" y="383"/>
                    </a:cubicBezTo>
                    <a:cubicBezTo>
                      <a:pt x="201" y="551"/>
                      <a:pt x="431" y="699"/>
                      <a:pt x="579" y="803"/>
                    </a:cubicBezTo>
                    <a:cubicBezTo>
                      <a:pt x="767" y="929"/>
                      <a:pt x="914" y="1097"/>
                      <a:pt x="1102" y="1223"/>
                    </a:cubicBezTo>
                    <a:cubicBezTo>
                      <a:pt x="1121" y="1236"/>
                      <a:pt x="1139" y="1242"/>
                      <a:pt x="1156" y="1242"/>
                    </a:cubicBezTo>
                    <a:cubicBezTo>
                      <a:pt x="1218" y="1242"/>
                      <a:pt x="1266" y="1167"/>
                      <a:pt x="1250" y="1119"/>
                    </a:cubicBezTo>
                    <a:cubicBezTo>
                      <a:pt x="1208" y="909"/>
                      <a:pt x="1082" y="677"/>
                      <a:pt x="976" y="509"/>
                    </a:cubicBezTo>
                    <a:cubicBezTo>
                      <a:pt x="830" y="321"/>
                      <a:pt x="621" y="48"/>
                      <a:pt x="389" y="6"/>
                    </a:cubicBezTo>
                    <a:cubicBezTo>
                      <a:pt x="371" y="2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2592;p46">
                <a:extLst>
                  <a:ext uri="{FF2B5EF4-FFF2-40B4-BE49-F238E27FC236}">
                    <a16:creationId xmlns:a16="http://schemas.microsoft.com/office/drawing/2014/main" id="{9AD5141E-9680-CEB4-B084-5822218BB066}"/>
                  </a:ext>
                </a:extLst>
              </p:cNvPr>
              <p:cNvSpPr/>
              <p:nvPr/>
            </p:nvSpPr>
            <p:spPr>
              <a:xfrm>
                <a:off x="5843250" y="2909575"/>
                <a:ext cx="353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976" extrusionOk="0">
                    <a:moveTo>
                      <a:pt x="82" y="0"/>
                    </a:moveTo>
                    <a:cubicBezTo>
                      <a:pt x="30" y="0"/>
                      <a:pt x="1" y="72"/>
                      <a:pt x="38" y="109"/>
                    </a:cubicBezTo>
                    <a:cubicBezTo>
                      <a:pt x="184" y="235"/>
                      <a:pt x="290" y="381"/>
                      <a:pt x="436" y="507"/>
                    </a:cubicBezTo>
                    <a:lnTo>
                      <a:pt x="835" y="906"/>
                    </a:lnTo>
                    <a:cubicBezTo>
                      <a:pt x="889" y="955"/>
                      <a:pt x="948" y="976"/>
                      <a:pt x="1006" y="976"/>
                    </a:cubicBezTo>
                    <a:cubicBezTo>
                      <a:pt x="1219" y="976"/>
                      <a:pt x="1411" y="694"/>
                      <a:pt x="1213" y="529"/>
                    </a:cubicBezTo>
                    <a:cubicBezTo>
                      <a:pt x="1045" y="403"/>
                      <a:pt x="877" y="297"/>
                      <a:pt x="688" y="193"/>
                    </a:cubicBezTo>
                    <a:cubicBezTo>
                      <a:pt x="500" y="87"/>
                      <a:pt x="310" y="67"/>
                      <a:pt x="100" y="4"/>
                    </a:cubicBezTo>
                    <a:cubicBezTo>
                      <a:pt x="94" y="1"/>
                      <a:pt x="88" y="0"/>
                      <a:pt x="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2593;p46">
                <a:extLst>
                  <a:ext uri="{FF2B5EF4-FFF2-40B4-BE49-F238E27FC236}">
                    <a16:creationId xmlns:a16="http://schemas.microsoft.com/office/drawing/2014/main" id="{64ACA3B8-1CC3-5F27-DA11-91DA6ACB96F1}"/>
                  </a:ext>
                </a:extLst>
              </p:cNvPr>
              <p:cNvSpPr/>
              <p:nvPr/>
            </p:nvSpPr>
            <p:spPr>
              <a:xfrm>
                <a:off x="5879850" y="2969975"/>
                <a:ext cx="2730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61" extrusionOk="0">
                    <a:moveTo>
                      <a:pt x="546" y="1"/>
                    </a:moveTo>
                    <a:cubicBezTo>
                      <a:pt x="1" y="1"/>
                      <a:pt x="1" y="860"/>
                      <a:pt x="546" y="860"/>
                    </a:cubicBezTo>
                    <a:cubicBezTo>
                      <a:pt x="1092" y="860"/>
                      <a:pt x="1092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2594;p46">
                <a:extLst>
                  <a:ext uri="{FF2B5EF4-FFF2-40B4-BE49-F238E27FC236}">
                    <a16:creationId xmlns:a16="http://schemas.microsoft.com/office/drawing/2014/main" id="{2C526810-393B-5BCC-AF6E-6F25CE4942BF}"/>
                  </a:ext>
                </a:extLst>
              </p:cNvPr>
              <p:cNvSpPr/>
              <p:nvPr/>
            </p:nvSpPr>
            <p:spPr>
              <a:xfrm>
                <a:off x="5831600" y="2928525"/>
                <a:ext cx="273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40" extrusionOk="0">
                    <a:moveTo>
                      <a:pt x="546" y="1"/>
                    </a:moveTo>
                    <a:cubicBezTo>
                      <a:pt x="1" y="1"/>
                      <a:pt x="1" y="840"/>
                      <a:pt x="546" y="840"/>
                    </a:cubicBezTo>
                    <a:cubicBezTo>
                      <a:pt x="1092" y="840"/>
                      <a:pt x="1092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2595;p46">
                <a:extLst>
                  <a:ext uri="{FF2B5EF4-FFF2-40B4-BE49-F238E27FC236}">
                    <a16:creationId xmlns:a16="http://schemas.microsoft.com/office/drawing/2014/main" id="{F79A311F-84E9-FAD7-58A1-B0FE5B540A09}"/>
                  </a:ext>
                </a:extLst>
              </p:cNvPr>
              <p:cNvSpPr/>
              <p:nvPr/>
            </p:nvSpPr>
            <p:spPr>
              <a:xfrm>
                <a:off x="5833700" y="2956850"/>
                <a:ext cx="404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302" extrusionOk="0">
                    <a:moveTo>
                      <a:pt x="1615" y="1"/>
                    </a:moveTo>
                    <a:cubicBezTo>
                      <a:pt x="1615" y="1"/>
                      <a:pt x="1" y="462"/>
                      <a:pt x="63" y="778"/>
                    </a:cubicBezTo>
                    <a:cubicBezTo>
                      <a:pt x="105" y="1091"/>
                      <a:pt x="566" y="1301"/>
                      <a:pt x="566" y="1301"/>
                    </a:cubicBez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2596;p46">
                <a:extLst>
                  <a:ext uri="{FF2B5EF4-FFF2-40B4-BE49-F238E27FC236}">
                    <a16:creationId xmlns:a16="http://schemas.microsoft.com/office/drawing/2014/main" id="{D816C1B5-5178-90B9-D5DE-7F6E2E97B41E}"/>
                  </a:ext>
                </a:extLst>
              </p:cNvPr>
              <p:cNvSpPr/>
              <p:nvPr/>
            </p:nvSpPr>
            <p:spPr>
              <a:xfrm>
                <a:off x="5819525" y="3000575"/>
                <a:ext cx="62950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1864" extrusionOk="0">
                    <a:moveTo>
                      <a:pt x="290" y="0"/>
                    </a:moveTo>
                    <a:cubicBezTo>
                      <a:pt x="193" y="0"/>
                      <a:pt x="96" y="5"/>
                      <a:pt x="1" y="14"/>
                    </a:cubicBezTo>
                    <a:cubicBezTo>
                      <a:pt x="1" y="349"/>
                      <a:pt x="1" y="811"/>
                      <a:pt x="126" y="1104"/>
                    </a:cubicBezTo>
                    <a:cubicBezTo>
                      <a:pt x="232" y="1398"/>
                      <a:pt x="462" y="1672"/>
                      <a:pt x="756" y="1798"/>
                    </a:cubicBezTo>
                    <a:cubicBezTo>
                      <a:pt x="877" y="1843"/>
                      <a:pt x="1004" y="1864"/>
                      <a:pt x="1131" y="1864"/>
                    </a:cubicBezTo>
                    <a:cubicBezTo>
                      <a:pt x="1356" y="1864"/>
                      <a:pt x="1583" y="1799"/>
                      <a:pt x="1784" y="1692"/>
                    </a:cubicBezTo>
                    <a:cubicBezTo>
                      <a:pt x="2078" y="1524"/>
                      <a:pt x="2308" y="1146"/>
                      <a:pt x="2518" y="875"/>
                    </a:cubicBezTo>
                    <a:cubicBezTo>
                      <a:pt x="1937" y="312"/>
                      <a:pt x="1105" y="0"/>
                      <a:pt x="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2597;p46">
                <a:extLst>
                  <a:ext uri="{FF2B5EF4-FFF2-40B4-BE49-F238E27FC236}">
                    <a16:creationId xmlns:a16="http://schemas.microsoft.com/office/drawing/2014/main" id="{737AA34C-F536-9799-185B-6E80991BE841}"/>
                  </a:ext>
                </a:extLst>
              </p:cNvPr>
              <p:cNvSpPr/>
              <p:nvPr/>
            </p:nvSpPr>
            <p:spPr>
              <a:xfrm>
                <a:off x="5685275" y="3293025"/>
                <a:ext cx="87075" cy="87100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3484" extrusionOk="0">
                    <a:moveTo>
                      <a:pt x="1742" y="1"/>
                    </a:moveTo>
                    <a:cubicBezTo>
                      <a:pt x="777" y="1"/>
                      <a:pt x="0" y="776"/>
                      <a:pt x="0" y="1741"/>
                    </a:cubicBezTo>
                    <a:cubicBezTo>
                      <a:pt x="0" y="2706"/>
                      <a:pt x="777" y="3483"/>
                      <a:pt x="1742" y="3483"/>
                    </a:cubicBezTo>
                    <a:cubicBezTo>
                      <a:pt x="2707" y="3483"/>
                      <a:pt x="3483" y="2706"/>
                      <a:pt x="3483" y="1741"/>
                    </a:cubicBezTo>
                    <a:cubicBezTo>
                      <a:pt x="3483" y="776"/>
                      <a:pt x="2707" y="1"/>
                      <a:pt x="17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2598;p46">
                <a:extLst>
                  <a:ext uri="{FF2B5EF4-FFF2-40B4-BE49-F238E27FC236}">
                    <a16:creationId xmlns:a16="http://schemas.microsoft.com/office/drawing/2014/main" id="{55EDDDFA-B604-6D21-F7E3-C18DA79535E8}"/>
                  </a:ext>
                </a:extLst>
              </p:cNvPr>
              <p:cNvSpPr/>
              <p:nvPr/>
            </p:nvSpPr>
            <p:spPr>
              <a:xfrm>
                <a:off x="4696700" y="4293100"/>
                <a:ext cx="2835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8" extrusionOk="0">
                    <a:moveTo>
                      <a:pt x="484" y="1"/>
                    </a:moveTo>
                    <a:lnTo>
                      <a:pt x="1" y="588"/>
                    </a:lnTo>
                    <a:lnTo>
                      <a:pt x="379" y="1407"/>
                    </a:lnTo>
                    <a:lnTo>
                      <a:pt x="1134" y="1427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" name="Google Shape;2599;p46">
              <a:extLst>
                <a:ext uri="{FF2B5EF4-FFF2-40B4-BE49-F238E27FC236}">
                  <a16:creationId xmlns:a16="http://schemas.microsoft.com/office/drawing/2014/main" id="{0F3FF7C2-694D-5EC5-0338-253F144A166C}"/>
                </a:ext>
              </a:extLst>
            </p:cNvPr>
            <p:cNvGrpSpPr/>
            <p:nvPr/>
          </p:nvGrpSpPr>
          <p:grpSpPr>
            <a:xfrm>
              <a:off x="4942502" y="1495515"/>
              <a:ext cx="354956" cy="354953"/>
              <a:chOff x="2522523" y="1875740"/>
              <a:chExt cx="448459" cy="448456"/>
            </a:xfrm>
          </p:grpSpPr>
          <p:sp>
            <p:nvSpPr>
              <p:cNvPr id="81" name="Google Shape;2600;p46">
                <a:extLst>
                  <a:ext uri="{FF2B5EF4-FFF2-40B4-BE49-F238E27FC236}">
                    <a16:creationId xmlns:a16="http://schemas.microsoft.com/office/drawing/2014/main" id="{F9D9F797-CC41-347A-1930-C4F71D0C8180}"/>
                  </a:ext>
                </a:extLst>
              </p:cNvPr>
              <p:cNvSpPr/>
              <p:nvPr/>
            </p:nvSpPr>
            <p:spPr>
              <a:xfrm flipH="1">
                <a:off x="2522526" y="1875740"/>
                <a:ext cx="448456" cy="448456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2164" extrusionOk="0">
                    <a:moveTo>
                      <a:pt x="6081" y="0"/>
                    </a:moveTo>
                    <a:cubicBezTo>
                      <a:pt x="5280" y="0"/>
                      <a:pt x="4512" y="143"/>
                      <a:pt x="3817" y="428"/>
                    </a:cubicBezTo>
                    <a:cubicBezTo>
                      <a:pt x="2978" y="766"/>
                      <a:pt x="2248" y="1266"/>
                      <a:pt x="1641" y="1926"/>
                    </a:cubicBezTo>
                    <a:cubicBezTo>
                      <a:pt x="624" y="3014"/>
                      <a:pt x="0" y="4476"/>
                      <a:pt x="0" y="6081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3" y="7330"/>
                      <a:pt x="303" y="8186"/>
                      <a:pt x="731" y="8971"/>
                    </a:cubicBezTo>
                    <a:cubicBezTo>
                      <a:pt x="1499" y="10397"/>
                      <a:pt x="2835" y="11486"/>
                      <a:pt x="4424" y="11931"/>
                    </a:cubicBezTo>
                    <a:cubicBezTo>
                      <a:pt x="4959" y="12092"/>
                      <a:pt x="5511" y="12164"/>
                      <a:pt x="6081" y="12164"/>
                    </a:cubicBezTo>
                    <a:cubicBezTo>
                      <a:pt x="6492" y="12164"/>
                      <a:pt x="6885" y="12128"/>
                      <a:pt x="7259" y="12038"/>
                    </a:cubicBezTo>
                    <a:cubicBezTo>
                      <a:pt x="8899" y="11736"/>
                      <a:pt x="10291" y="10754"/>
                      <a:pt x="11165" y="9417"/>
                    </a:cubicBezTo>
                    <a:cubicBezTo>
                      <a:pt x="11700" y="8632"/>
                      <a:pt x="12021" y="7705"/>
                      <a:pt x="12128" y="6723"/>
                    </a:cubicBezTo>
                    <a:cubicBezTo>
                      <a:pt x="12145" y="6509"/>
                      <a:pt x="12164" y="6295"/>
                      <a:pt x="12164" y="6081"/>
                    </a:cubicBezTo>
                    <a:cubicBezTo>
                      <a:pt x="12164" y="4602"/>
                      <a:pt x="11646" y="3246"/>
                      <a:pt x="10773" y="2193"/>
                    </a:cubicBezTo>
                    <a:cubicBezTo>
                      <a:pt x="10184" y="1498"/>
                      <a:pt x="9434" y="928"/>
                      <a:pt x="8597" y="535"/>
                    </a:cubicBezTo>
                    <a:cubicBezTo>
                      <a:pt x="7829" y="196"/>
                      <a:pt x="6973" y="0"/>
                      <a:pt x="60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2601;p46">
                <a:extLst>
                  <a:ext uri="{FF2B5EF4-FFF2-40B4-BE49-F238E27FC236}">
                    <a16:creationId xmlns:a16="http://schemas.microsoft.com/office/drawing/2014/main" id="{96B918C4-0D81-60D8-FA45-C04E5CAF88AA}"/>
                  </a:ext>
                </a:extLst>
              </p:cNvPr>
              <p:cNvSpPr/>
              <p:nvPr/>
            </p:nvSpPr>
            <p:spPr>
              <a:xfrm flipH="1">
                <a:off x="2590252" y="1906598"/>
                <a:ext cx="353817" cy="353817"/>
              </a:xfrm>
              <a:custGeom>
                <a:avLst/>
                <a:gdLst/>
                <a:ahLst/>
                <a:cxnLst/>
                <a:rect l="l" t="t" r="r" b="b"/>
                <a:pathLst>
                  <a:path w="9597" h="9597" extrusionOk="0">
                    <a:moveTo>
                      <a:pt x="4799" y="1"/>
                    </a:moveTo>
                    <a:cubicBezTo>
                      <a:pt x="4174" y="1"/>
                      <a:pt x="3568" y="126"/>
                      <a:pt x="3016" y="340"/>
                    </a:cubicBezTo>
                    <a:cubicBezTo>
                      <a:pt x="2355" y="607"/>
                      <a:pt x="1767" y="1000"/>
                      <a:pt x="1304" y="1517"/>
                    </a:cubicBezTo>
                    <a:cubicBezTo>
                      <a:pt x="483" y="2374"/>
                      <a:pt x="1" y="3532"/>
                      <a:pt x="1" y="4799"/>
                    </a:cubicBezTo>
                    <a:lnTo>
                      <a:pt x="1" y="5049"/>
                    </a:lnTo>
                    <a:cubicBezTo>
                      <a:pt x="37" y="5779"/>
                      <a:pt x="234" y="6476"/>
                      <a:pt x="572" y="7082"/>
                    </a:cubicBezTo>
                    <a:cubicBezTo>
                      <a:pt x="1178" y="8205"/>
                      <a:pt x="2231" y="9061"/>
                      <a:pt x="3497" y="9418"/>
                    </a:cubicBezTo>
                    <a:cubicBezTo>
                      <a:pt x="3908" y="9543"/>
                      <a:pt x="4353" y="9596"/>
                      <a:pt x="4799" y="9596"/>
                    </a:cubicBezTo>
                    <a:cubicBezTo>
                      <a:pt x="5120" y="9596"/>
                      <a:pt x="5441" y="9579"/>
                      <a:pt x="5727" y="9508"/>
                    </a:cubicBezTo>
                    <a:cubicBezTo>
                      <a:pt x="7028" y="9258"/>
                      <a:pt x="8117" y="8490"/>
                      <a:pt x="8811" y="7439"/>
                    </a:cubicBezTo>
                    <a:cubicBezTo>
                      <a:pt x="9222" y="6814"/>
                      <a:pt x="9489" y="6083"/>
                      <a:pt x="9579" y="5299"/>
                    </a:cubicBezTo>
                    <a:cubicBezTo>
                      <a:pt x="9596" y="5137"/>
                      <a:pt x="9596" y="4977"/>
                      <a:pt x="9596" y="4799"/>
                    </a:cubicBezTo>
                    <a:cubicBezTo>
                      <a:pt x="9596" y="3639"/>
                      <a:pt x="9187" y="2569"/>
                      <a:pt x="8490" y="1732"/>
                    </a:cubicBezTo>
                    <a:cubicBezTo>
                      <a:pt x="8027" y="1178"/>
                      <a:pt x="7456" y="733"/>
                      <a:pt x="6797" y="429"/>
                    </a:cubicBezTo>
                    <a:cubicBezTo>
                      <a:pt x="6190" y="143"/>
                      <a:pt x="5513" y="1"/>
                      <a:pt x="4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2602;p46">
                <a:extLst>
                  <a:ext uri="{FF2B5EF4-FFF2-40B4-BE49-F238E27FC236}">
                    <a16:creationId xmlns:a16="http://schemas.microsoft.com/office/drawing/2014/main" id="{9DF931E5-A629-3EE0-40F1-D1F022B80353}"/>
                  </a:ext>
                </a:extLst>
              </p:cNvPr>
              <p:cNvSpPr/>
              <p:nvPr/>
            </p:nvSpPr>
            <p:spPr>
              <a:xfrm flipH="1">
                <a:off x="2654031" y="2147013"/>
                <a:ext cx="51320" cy="96962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2630" extrusionOk="0">
                    <a:moveTo>
                      <a:pt x="68" y="1"/>
                    </a:moveTo>
                    <a:cubicBezTo>
                      <a:pt x="57" y="1"/>
                      <a:pt x="46" y="3"/>
                      <a:pt x="36" y="7"/>
                    </a:cubicBezTo>
                    <a:cubicBezTo>
                      <a:pt x="1" y="26"/>
                      <a:pt x="1" y="79"/>
                      <a:pt x="18" y="114"/>
                    </a:cubicBezTo>
                    <a:lnTo>
                      <a:pt x="303" y="614"/>
                    </a:lnTo>
                    <a:lnTo>
                      <a:pt x="803" y="1791"/>
                    </a:lnTo>
                    <a:lnTo>
                      <a:pt x="1231" y="2594"/>
                    </a:lnTo>
                    <a:cubicBezTo>
                      <a:pt x="1249" y="2611"/>
                      <a:pt x="1266" y="2630"/>
                      <a:pt x="1302" y="2630"/>
                    </a:cubicBezTo>
                    <a:cubicBezTo>
                      <a:pt x="1302" y="2630"/>
                      <a:pt x="1321" y="2630"/>
                      <a:pt x="1338" y="2611"/>
                    </a:cubicBezTo>
                    <a:cubicBezTo>
                      <a:pt x="1373" y="2594"/>
                      <a:pt x="1392" y="2559"/>
                      <a:pt x="1356" y="2523"/>
                    </a:cubicBezTo>
                    <a:lnTo>
                      <a:pt x="945" y="1738"/>
                    </a:lnTo>
                    <a:lnTo>
                      <a:pt x="446" y="542"/>
                    </a:lnTo>
                    <a:lnTo>
                      <a:pt x="143" y="43"/>
                    </a:lnTo>
                    <a:cubicBezTo>
                      <a:pt x="130" y="17"/>
                      <a:pt x="9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2603;p46">
                <a:extLst>
                  <a:ext uri="{FF2B5EF4-FFF2-40B4-BE49-F238E27FC236}">
                    <a16:creationId xmlns:a16="http://schemas.microsoft.com/office/drawing/2014/main" id="{DC5C8D72-2F2D-7777-1177-E67196384366}"/>
                  </a:ext>
                </a:extLst>
              </p:cNvPr>
              <p:cNvSpPr/>
              <p:nvPr/>
            </p:nvSpPr>
            <p:spPr>
              <a:xfrm flipH="1">
                <a:off x="2583687" y="2058530"/>
                <a:ext cx="107174" cy="7927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215" extrusionOk="0">
                    <a:moveTo>
                      <a:pt x="2835" y="0"/>
                    </a:moveTo>
                    <a:lnTo>
                      <a:pt x="72" y="72"/>
                    </a:lnTo>
                    <a:cubicBezTo>
                      <a:pt x="36" y="72"/>
                      <a:pt x="0" y="107"/>
                      <a:pt x="0" y="143"/>
                    </a:cubicBezTo>
                    <a:cubicBezTo>
                      <a:pt x="0" y="179"/>
                      <a:pt x="36" y="214"/>
                      <a:pt x="72" y="214"/>
                    </a:cubicBezTo>
                    <a:lnTo>
                      <a:pt x="89" y="214"/>
                    </a:lnTo>
                    <a:lnTo>
                      <a:pt x="2835" y="160"/>
                    </a:lnTo>
                    <a:cubicBezTo>
                      <a:pt x="2871" y="160"/>
                      <a:pt x="2907" y="125"/>
                      <a:pt x="2907" y="72"/>
                    </a:cubicBezTo>
                    <a:cubicBezTo>
                      <a:pt x="2907" y="36"/>
                      <a:pt x="2871" y="0"/>
                      <a:pt x="28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2604;p46">
                <a:extLst>
                  <a:ext uri="{FF2B5EF4-FFF2-40B4-BE49-F238E27FC236}">
                    <a16:creationId xmlns:a16="http://schemas.microsoft.com/office/drawing/2014/main" id="{8C39ECF3-5B15-32FD-4448-CA69E5032437}"/>
                  </a:ext>
                </a:extLst>
              </p:cNvPr>
              <p:cNvSpPr/>
              <p:nvPr/>
            </p:nvSpPr>
            <p:spPr>
              <a:xfrm flipH="1">
                <a:off x="2739490" y="1937530"/>
                <a:ext cx="9917" cy="8553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320" extrusionOk="0">
                    <a:moveTo>
                      <a:pt x="178" y="1"/>
                    </a:moveTo>
                    <a:cubicBezTo>
                      <a:pt x="143" y="1"/>
                      <a:pt x="107" y="36"/>
                      <a:pt x="107" y="72"/>
                    </a:cubicBezTo>
                    <a:lnTo>
                      <a:pt x="0" y="2229"/>
                    </a:lnTo>
                    <a:cubicBezTo>
                      <a:pt x="0" y="2265"/>
                      <a:pt x="19" y="2301"/>
                      <a:pt x="71" y="2319"/>
                    </a:cubicBezTo>
                    <a:cubicBezTo>
                      <a:pt x="107" y="2319"/>
                      <a:pt x="143" y="2284"/>
                      <a:pt x="143" y="2229"/>
                    </a:cubicBezTo>
                    <a:lnTo>
                      <a:pt x="250" y="89"/>
                    </a:lnTo>
                    <a:cubicBezTo>
                      <a:pt x="268" y="36"/>
                      <a:pt x="233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2605;p46">
                <a:extLst>
                  <a:ext uri="{FF2B5EF4-FFF2-40B4-BE49-F238E27FC236}">
                    <a16:creationId xmlns:a16="http://schemas.microsoft.com/office/drawing/2014/main" id="{844F0B4E-004C-2871-4AF5-656C5D330ADE}"/>
                  </a:ext>
                </a:extLst>
              </p:cNvPr>
              <p:cNvSpPr/>
              <p:nvPr/>
            </p:nvSpPr>
            <p:spPr>
              <a:xfrm flipH="1">
                <a:off x="2819088" y="2042050"/>
                <a:ext cx="74988" cy="29678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805" extrusionOk="0">
                    <a:moveTo>
                      <a:pt x="126" y="1"/>
                    </a:moveTo>
                    <a:cubicBezTo>
                      <a:pt x="72" y="1"/>
                      <a:pt x="36" y="19"/>
                      <a:pt x="19" y="55"/>
                    </a:cubicBezTo>
                    <a:cubicBezTo>
                      <a:pt x="0" y="91"/>
                      <a:pt x="36" y="143"/>
                      <a:pt x="72" y="162"/>
                    </a:cubicBezTo>
                    <a:lnTo>
                      <a:pt x="1927" y="804"/>
                    </a:lnTo>
                    <a:lnTo>
                      <a:pt x="1962" y="804"/>
                    </a:lnTo>
                    <a:cubicBezTo>
                      <a:pt x="1981" y="804"/>
                      <a:pt x="2016" y="786"/>
                      <a:pt x="2034" y="750"/>
                    </a:cubicBezTo>
                    <a:cubicBezTo>
                      <a:pt x="2034" y="714"/>
                      <a:pt x="2016" y="679"/>
                      <a:pt x="1981" y="661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2606;p46">
                <a:extLst>
                  <a:ext uri="{FF2B5EF4-FFF2-40B4-BE49-F238E27FC236}">
                    <a16:creationId xmlns:a16="http://schemas.microsoft.com/office/drawing/2014/main" id="{9A837912-09B6-AC89-FCF4-3F0A26783DB9}"/>
                  </a:ext>
                </a:extLst>
              </p:cNvPr>
              <p:cNvSpPr/>
              <p:nvPr/>
            </p:nvSpPr>
            <p:spPr>
              <a:xfrm flipH="1">
                <a:off x="2788819" y="2147013"/>
                <a:ext cx="57919" cy="79892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167" extrusionOk="0">
                    <a:moveTo>
                      <a:pt x="1503" y="1"/>
                    </a:moveTo>
                    <a:cubicBezTo>
                      <a:pt x="1473" y="1"/>
                      <a:pt x="1441" y="17"/>
                      <a:pt x="1427" y="43"/>
                    </a:cubicBezTo>
                    <a:lnTo>
                      <a:pt x="19" y="2041"/>
                    </a:lnTo>
                    <a:cubicBezTo>
                      <a:pt x="1" y="2076"/>
                      <a:pt x="19" y="2131"/>
                      <a:pt x="55" y="2148"/>
                    </a:cubicBezTo>
                    <a:cubicBezTo>
                      <a:pt x="55" y="2148"/>
                      <a:pt x="72" y="2166"/>
                      <a:pt x="90" y="2166"/>
                    </a:cubicBezTo>
                    <a:cubicBezTo>
                      <a:pt x="108" y="2166"/>
                      <a:pt x="143" y="2148"/>
                      <a:pt x="143" y="2131"/>
                    </a:cubicBezTo>
                    <a:lnTo>
                      <a:pt x="1553" y="114"/>
                    </a:lnTo>
                    <a:cubicBezTo>
                      <a:pt x="1570" y="79"/>
                      <a:pt x="1553" y="43"/>
                      <a:pt x="1534" y="7"/>
                    </a:cubicBezTo>
                    <a:cubicBezTo>
                      <a:pt x="1525" y="3"/>
                      <a:pt x="1514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2607;p46">
                <a:extLst>
                  <a:ext uri="{FF2B5EF4-FFF2-40B4-BE49-F238E27FC236}">
                    <a16:creationId xmlns:a16="http://schemas.microsoft.com/office/drawing/2014/main" id="{2176C76A-C096-CC27-8931-0C3AD189AC08}"/>
                  </a:ext>
                </a:extLst>
              </p:cNvPr>
              <p:cNvSpPr/>
              <p:nvPr/>
            </p:nvSpPr>
            <p:spPr>
              <a:xfrm flipH="1">
                <a:off x="2657313" y="1998657"/>
                <a:ext cx="178918" cy="169701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4603" extrusionOk="0">
                    <a:moveTo>
                      <a:pt x="2426" y="1"/>
                    </a:moveTo>
                    <a:lnTo>
                      <a:pt x="1" y="1767"/>
                    </a:lnTo>
                    <a:lnTo>
                      <a:pt x="928" y="4602"/>
                    </a:lnTo>
                    <a:lnTo>
                      <a:pt x="3925" y="4602"/>
                    </a:lnTo>
                    <a:lnTo>
                      <a:pt x="4852" y="1767"/>
                    </a:lnTo>
                    <a:lnTo>
                      <a:pt x="24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2608;p46">
                <a:extLst>
                  <a:ext uri="{FF2B5EF4-FFF2-40B4-BE49-F238E27FC236}">
                    <a16:creationId xmlns:a16="http://schemas.microsoft.com/office/drawing/2014/main" id="{D5C4ABEF-5F70-E10D-E883-BD57F01A903A}"/>
                  </a:ext>
                </a:extLst>
              </p:cNvPr>
              <p:cNvSpPr/>
              <p:nvPr/>
            </p:nvSpPr>
            <p:spPr>
              <a:xfrm flipH="1">
                <a:off x="2653368" y="1875740"/>
                <a:ext cx="178217" cy="8549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2319" extrusionOk="0">
                    <a:moveTo>
                      <a:pt x="2300" y="0"/>
                    </a:moveTo>
                    <a:cubicBezTo>
                      <a:pt x="1499" y="0"/>
                      <a:pt x="731" y="143"/>
                      <a:pt x="36" y="428"/>
                    </a:cubicBezTo>
                    <a:lnTo>
                      <a:pt x="0" y="571"/>
                    </a:lnTo>
                    <a:lnTo>
                      <a:pt x="2407" y="2319"/>
                    </a:lnTo>
                    <a:lnTo>
                      <a:pt x="4833" y="571"/>
                    </a:lnTo>
                    <a:lnTo>
                      <a:pt x="4816" y="535"/>
                    </a:lnTo>
                    <a:cubicBezTo>
                      <a:pt x="4048" y="196"/>
                      <a:pt x="3192" y="0"/>
                      <a:pt x="2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2609;p46">
                <a:extLst>
                  <a:ext uri="{FF2B5EF4-FFF2-40B4-BE49-F238E27FC236}">
                    <a16:creationId xmlns:a16="http://schemas.microsoft.com/office/drawing/2014/main" id="{B0D88A46-0E7D-4199-DD26-B3E7AF73887C}"/>
                  </a:ext>
                </a:extLst>
              </p:cNvPr>
              <p:cNvSpPr/>
              <p:nvPr/>
            </p:nvSpPr>
            <p:spPr>
              <a:xfrm flipH="1">
                <a:off x="2876934" y="1946747"/>
                <a:ext cx="94049" cy="168374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4567" extrusionOk="0">
                    <a:moveTo>
                      <a:pt x="1641" y="0"/>
                    </a:moveTo>
                    <a:cubicBezTo>
                      <a:pt x="624" y="1088"/>
                      <a:pt x="0" y="2550"/>
                      <a:pt x="0" y="4155"/>
                    </a:cubicBezTo>
                    <a:lnTo>
                      <a:pt x="0" y="4459"/>
                    </a:lnTo>
                    <a:lnTo>
                      <a:pt x="0" y="4476"/>
                    </a:lnTo>
                    <a:lnTo>
                      <a:pt x="143" y="4566"/>
                    </a:lnTo>
                    <a:lnTo>
                      <a:pt x="2550" y="2800"/>
                    </a:lnTo>
                    <a:lnTo>
                      <a:pt x="16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2610;p46">
                <a:extLst>
                  <a:ext uri="{FF2B5EF4-FFF2-40B4-BE49-F238E27FC236}">
                    <a16:creationId xmlns:a16="http://schemas.microsoft.com/office/drawing/2014/main" id="{837EB054-D515-0910-8B7F-0AF49BE68487}"/>
                  </a:ext>
                </a:extLst>
              </p:cNvPr>
              <p:cNvSpPr/>
              <p:nvPr/>
            </p:nvSpPr>
            <p:spPr>
              <a:xfrm flipH="1">
                <a:off x="2799364" y="2205117"/>
                <a:ext cx="144705" cy="110529"/>
              </a:xfrm>
              <a:custGeom>
                <a:avLst/>
                <a:gdLst/>
                <a:ahLst/>
                <a:cxnLst/>
                <a:rect l="l" t="t" r="r" b="b"/>
                <a:pathLst>
                  <a:path w="3925" h="2998" extrusionOk="0">
                    <a:moveTo>
                      <a:pt x="1" y="1"/>
                    </a:moveTo>
                    <a:lnTo>
                      <a:pt x="1" y="37"/>
                    </a:lnTo>
                    <a:cubicBezTo>
                      <a:pt x="769" y="1463"/>
                      <a:pt x="2105" y="2552"/>
                      <a:pt x="3694" y="2997"/>
                    </a:cubicBezTo>
                    <a:lnTo>
                      <a:pt x="3925" y="2837"/>
                    </a:lnTo>
                    <a:lnTo>
                      <a:pt x="29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2611;p46">
                <a:extLst>
                  <a:ext uri="{FF2B5EF4-FFF2-40B4-BE49-F238E27FC236}">
                    <a16:creationId xmlns:a16="http://schemas.microsoft.com/office/drawing/2014/main" id="{33DC070F-32EA-9A6C-54AC-C31DA7DC21A6}"/>
                  </a:ext>
                </a:extLst>
              </p:cNvPr>
              <p:cNvSpPr/>
              <p:nvPr/>
            </p:nvSpPr>
            <p:spPr>
              <a:xfrm flipH="1">
                <a:off x="2559318" y="2211716"/>
                <a:ext cx="148023" cy="107874"/>
              </a:xfrm>
              <a:custGeom>
                <a:avLst/>
                <a:gdLst/>
                <a:ahLst/>
                <a:cxnLst/>
                <a:rect l="l" t="t" r="r" b="b"/>
                <a:pathLst>
                  <a:path w="4015" h="2926" extrusionOk="0">
                    <a:moveTo>
                      <a:pt x="928" y="0"/>
                    </a:moveTo>
                    <a:lnTo>
                      <a:pt x="1" y="2854"/>
                    </a:lnTo>
                    <a:lnTo>
                      <a:pt x="108" y="2925"/>
                    </a:lnTo>
                    <a:cubicBezTo>
                      <a:pt x="1748" y="2623"/>
                      <a:pt x="3140" y="1641"/>
                      <a:pt x="4014" y="304"/>
                    </a:cubicBezTo>
                    <a:lnTo>
                      <a:pt x="39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2612;p46">
                <a:extLst>
                  <a:ext uri="{FF2B5EF4-FFF2-40B4-BE49-F238E27FC236}">
                    <a16:creationId xmlns:a16="http://schemas.microsoft.com/office/drawing/2014/main" id="{C370BD8C-4511-24F8-72D4-E234E3A3EC12}"/>
                  </a:ext>
                </a:extLst>
              </p:cNvPr>
              <p:cNvSpPr/>
              <p:nvPr/>
            </p:nvSpPr>
            <p:spPr>
              <a:xfrm flipH="1">
                <a:off x="2522523" y="1956591"/>
                <a:ext cx="94086" cy="169664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4602" extrusionOk="0">
                    <a:moveTo>
                      <a:pt x="911" y="0"/>
                    </a:moveTo>
                    <a:lnTo>
                      <a:pt x="1" y="2837"/>
                    </a:lnTo>
                    <a:lnTo>
                      <a:pt x="2409" y="4602"/>
                    </a:lnTo>
                    <a:lnTo>
                      <a:pt x="2516" y="4530"/>
                    </a:lnTo>
                    <a:cubicBezTo>
                      <a:pt x="2533" y="4316"/>
                      <a:pt x="2552" y="4102"/>
                      <a:pt x="2552" y="3888"/>
                    </a:cubicBezTo>
                    <a:cubicBezTo>
                      <a:pt x="2552" y="2409"/>
                      <a:pt x="2034" y="1053"/>
                      <a:pt x="1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5" name="Google Shape;339;p21">
            <a:extLst>
              <a:ext uri="{FF2B5EF4-FFF2-40B4-BE49-F238E27FC236}">
                <a16:creationId xmlns:a16="http://schemas.microsoft.com/office/drawing/2014/main" id="{C1F6841C-88FA-F158-778F-D2DBB39B1B60}"/>
              </a:ext>
            </a:extLst>
          </p:cNvPr>
          <p:cNvGrpSpPr/>
          <p:nvPr/>
        </p:nvGrpSpPr>
        <p:grpSpPr>
          <a:xfrm>
            <a:off x="2835912" y="1393312"/>
            <a:ext cx="391202" cy="343868"/>
            <a:chOff x="4182481" y="2340959"/>
            <a:chExt cx="368218" cy="323665"/>
          </a:xfrm>
        </p:grpSpPr>
        <p:sp>
          <p:nvSpPr>
            <p:cNvPr id="136" name="Google Shape;340;p21">
              <a:extLst>
                <a:ext uri="{FF2B5EF4-FFF2-40B4-BE49-F238E27FC236}">
                  <a16:creationId xmlns:a16="http://schemas.microsoft.com/office/drawing/2014/main" id="{D0D24753-BCFC-F798-E6FB-65BE64C4EC92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" name="Google Shape;341;p21">
              <a:extLst>
                <a:ext uri="{FF2B5EF4-FFF2-40B4-BE49-F238E27FC236}">
                  <a16:creationId xmlns:a16="http://schemas.microsoft.com/office/drawing/2014/main" id="{F1E4E7D9-5BC4-4290-7CFB-0FA640766F5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CE3DA874-5C32-5AFA-A159-94949093C379}"/>
              </a:ext>
            </a:extLst>
          </p:cNvPr>
          <p:cNvSpPr txBox="1"/>
          <p:nvPr/>
        </p:nvSpPr>
        <p:spPr>
          <a:xfrm>
            <a:off x="3455759" y="1349696"/>
            <a:ext cx="58289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Residual Error: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1342000</a:t>
            </a: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44" name="Google Shape;339;p21">
            <a:extLst>
              <a:ext uri="{FF2B5EF4-FFF2-40B4-BE49-F238E27FC236}">
                <a16:creationId xmlns:a16="http://schemas.microsoft.com/office/drawing/2014/main" id="{18C2CADD-48A5-B28F-D1EE-F5248BD69D17}"/>
              </a:ext>
            </a:extLst>
          </p:cNvPr>
          <p:cNvGrpSpPr/>
          <p:nvPr/>
        </p:nvGrpSpPr>
        <p:grpSpPr>
          <a:xfrm>
            <a:off x="2835912" y="2149761"/>
            <a:ext cx="391202" cy="343868"/>
            <a:chOff x="4182481" y="2340959"/>
            <a:chExt cx="368218" cy="323665"/>
          </a:xfrm>
        </p:grpSpPr>
        <p:sp>
          <p:nvSpPr>
            <p:cNvPr id="145" name="Google Shape;340;p21">
              <a:extLst>
                <a:ext uri="{FF2B5EF4-FFF2-40B4-BE49-F238E27FC236}">
                  <a16:creationId xmlns:a16="http://schemas.microsoft.com/office/drawing/2014/main" id="{E6D555C3-56CE-4686-9E3D-6E3914DCC4D1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341;p21">
              <a:extLst>
                <a:ext uri="{FF2B5EF4-FFF2-40B4-BE49-F238E27FC236}">
                  <a16:creationId xmlns:a16="http://schemas.microsoft.com/office/drawing/2014/main" id="{89A04CFD-672C-5720-7CC2-30FEE86B27A0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7" name="TextBox 146">
            <a:extLst>
              <a:ext uri="{FF2B5EF4-FFF2-40B4-BE49-F238E27FC236}">
                <a16:creationId xmlns:a16="http://schemas.microsoft.com/office/drawing/2014/main" id="{7D9B0552-B3DB-5AFA-9B9F-7CED7B8E065D}"/>
              </a:ext>
            </a:extLst>
          </p:cNvPr>
          <p:cNvSpPr txBox="1"/>
          <p:nvPr/>
        </p:nvSpPr>
        <p:spPr>
          <a:xfrm>
            <a:off x="3455759" y="1936868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R-squared: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0.96</a:t>
            </a:r>
          </a:p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Adj R-squared: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0.96</a:t>
            </a: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CC0F3B7C-5995-469C-4187-8B8EAFBD0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947" y="3381435"/>
            <a:ext cx="4618453" cy="2850245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51542F23-0C65-6350-DA07-FD860A590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9710" y="3257652"/>
            <a:ext cx="5089425" cy="3140902"/>
          </a:xfrm>
          <a:prstGeom prst="rect">
            <a:avLst/>
          </a:prstGeom>
        </p:spPr>
      </p:pic>
      <p:sp>
        <p:nvSpPr>
          <p:cNvPr id="155" name="TextBox 154">
            <a:extLst>
              <a:ext uri="{FF2B5EF4-FFF2-40B4-BE49-F238E27FC236}">
                <a16:creationId xmlns:a16="http://schemas.microsoft.com/office/drawing/2014/main" id="{75AC9D9E-FFEB-70AA-0281-F7527F1BAD2A}"/>
              </a:ext>
            </a:extLst>
          </p:cNvPr>
          <p:cNvSpPr txBox="1"/>
          <p:nvPr/>
        </p:nvSpPr>
        <p:spPr>
          <a:xfrm>
            <a:off x="-4011838" y="1733551"/>
            <a:ext cx="58289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transformation to label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73FE113D-E436-4F56-627E-22E6089FD447}"/>
              </a:ext>
            </a:extLst>
          </p:cNvPr>
          <p:cNvSpPr txBox="1"/>
          <p:nvPr/>
        </p:nvSpPr>
        <p:spPr>
          <a:xfrm>
            <a:off x="-4011838" y="2700875"/>
            <a:ext cx="58289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Eliminate Outliers</a:t>
            </a:r>
          </a:p>
        </p:txBody>
      </p:sp>
      <p:sp>
        <p:nvSpPr>
          <p:cNvPr id="157" name="Google Shape;162;p19">
            <a:extLst>
              <a:ext uri="{FF2B5EF4-FFF2-40B4-BE49-F238E27FC236}">
                <a16:creationId xmlns:a16="http://schemas.microsoft.com/office/drawing/2014/main" id="{0A61C63C-7485-C3CC-EC0D-4108BF8D66A3}"/>
              </a:ext>
            </a:extLst>
          </p:cNvPr>
          <p:cNvSpPr/>
          <p:nvPr/>
        </p:nvSpPr>
        <p:spPr>
          <a:xfrm>
            <a:off x="-4590022" y="838380"/>
            <a:ext cx="495607" cy="49560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8" name="Google Shape;163;p19">
            <a:extLst>
              <a:ext uri="{FF2B5EF4-FFF2-40B4-BE49-F238E27FC236}">
                <a16:creationId xmlns:a16="http://schemas.microsoft.com/office/drawing/2014/main" id="{E6A67908-F894-38C5-8257-CE1065E09FCB}"/>
              </a:ext>
            </a:extLst>
          </p:cNvPr>
          <p:cNvSpPr/>
          <p:nvPr/>
        </p:nvSpPr>
        <p:spPr>
          <a:xfrm>
            <a:off x="-4590023" y="1661749"/>
            <a:ext cx="495607" cy="495607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9" name="Google Shape;164;p19">
            <a:extLst>
              <a:ext uri="{FF2B5EF4-FFF2-40B4-BE49-F238E27FC236}">
                <a16:creationId xmlns:a16="http://schemas.microsoft.com/office/drawing/2014/main" id="{9A7A7BF2-74F9-5E77-D69E-C104EE801B92}"/>
              </a:ext>
            </a:extLst>
          </p:cNvPr>
          <p:cNvSpPr/>
          <p:nvPr/>
        </p:nvSpPr>
        <p:spPr>
          <a:xfrm>
            <a:off x="-4590023" y="2654513"/>
            <a:ext cx="495607" cy="49560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E8114A73-A5BC-4A85-A23C-DEBD1B36498C}"/>
              </a:ext>
            </a:extLst>
          </p:cNvPr>
          <p:cNvSpPr txBox="1"/>
          <p:nvPr/>
        </p:nvSpPr>
        <p:spPr>
          <a:xfrm>
            <a:off x="-4037117" y="800750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features</a:t>
            </a:r>
          </a:p>
        </p:txBody>
      </p:sp>
    </p:spTree>
    <p:extLst>
      <p:ext uri="{BB962C8B-B14F-4D97-AF65-F5344CB8AC3E}">
        <p14:creationId xmlns:p14="http://schemas.microsoft.com/office/powerpoint/2010/main" val="3981210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3F5E-4351-AEA8-3600-5C9A92D2C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39" y="263890"/>
            <a:ext cx="10290000" cy="544800"/>
          </a:xfrm>
        </p:spPr>
        <p:txBody>
          <a:bodyPr/>
          <a:lstStyle/>
          <a:p>
            <a:r>
              <a:rPr lang="en-US" sz="5400" dirty="0"/>
              <a:t>Model Selection</a:t>
            </a:r>
          </a:p>
        </p:txBody>
      </p:sp>
      <p:grpSp>
        <p:nvGrpSpPr>
          <p:cNvPr id="77" name="Google Shape;2555;p46">
            <a:extLst>
              <a:ext uri="{FF2B5EF4-FFF2-40B4-BE49-F238E27FC236}">
                <a16:creationId xmlns:a16="http://schemas.microsoft.com/office/drawing/2014/main" id="{C623BD83-9150-573E-1035-E7C8293191F3}"/>
              </a:ext>
            </a:extLst>
          </p:cNvPr>
          <p:cNvGrpSpPr/>
          <p:nvPr/>
        </p:nvGrpSpPr>
        <p:grpSpPr>
          <a:xfrm>
            <a:off x="12192000" y="2240802"/>
            <a:ext cx="3411335" cy="3848461"/>
            <a:chOff x="4196321" y="1477295"/>
            <a:chExt cx="2558501" cy="2886346"/>
          </a:xfrm>
        </p:grpSpPr>
        <p:sp>
          <p:nvSpPr>
            <p:cNvPr id="78" name="Google Shape;2556;p46">
              <a:extLst>
                <a:ext uri="{FF2B5EF4-FFF2-40B4-BE49-F238E27FC236}">
                  <a16:creationId xmlns:a16="http://schemas.microsoft.com/office/drawing/2014/main" id="{D4FD6AA6-A185-543D-949C-368518D9484F}"/>
                </a:ext>
              </a:extLst>
            </p:cNvPr>
            <p:cNvSpPr/>
            <p:nvPr/>
          </p:nvSpPr>
          <p:spPr>
            <a:xfrm>
              <a:off x="4196321" y="4069666"/>
              <a:ext cx="2040600" cy="293700"/>
            </a:xfrm>
            <a:prstGeom prst="ellipse">
              <a:avLst/>
            </a:pr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79" name="Google Shape;2557;p46">
              <a:extLst>
                <a:ext uri="{FF2B5EF4-FFF2-40B4-BE49-F238E27FC236}">
                  <a16:creationId xmlns:a16="http://schemas.microsoft.com/office/drawing/2014/main" id="{2156FC0E-46A5-8885-53CB-A9E8EECF9094}"/>
                </a:ext>
              </a:extLst>
            </p:cNvPr>
            <p:cNvGrpSpPr/>
            <p:nvPr/>
          </p:nvGrpSpPr>
          <p:grpSpPr>
            <a:xfrm rot="-978927">
              <a:off x="4499307" y="1702527"/>
              <a:ext cx="1952682" cy="2435882"/>
              <a:chOff x="4696700" y="2422950"/>
              <a:chExt cx="1657275" cy="2067375"/>
            </a:xfrm>
          </p:grpSpPr>
          <p:sp>
            <p:nvSpPr>
              <p:cNvPr id="94" name="Google Shape;2558;p46">
                <a:extLst>
                  <a:ext uri="{FF2B5EF4-FFF2-40B4-BE49-F238E27FC236}">
                    <a16:creationId xmlns:a16="http://schemas.microsoft.com/office/drawing/2014/main" id="{6E8B265D-5E92-7E90-1C29-4029D39B1DDC}"/>
                  </a:ext>
                </a:extLst>
              </p:cNvPr>
              <p:cNvSpPr/>
              <p:nvPr/>
            </p:nvSpPr>
            <p:spPr>
              <a:xfrm>
                <a:off x="5728825" y="2533100"/>
                <a:ext cx="463075" cy="349300"/>
              </a:xfrm>
              <a:custGeom>
                <a:avLst/>
                <a:gdLst/>
                <a:ahLst/>
                <a:cxnLst/>
                <a:rect l="l" t="t" r="r" b="b"/>
                <a:pathLst>
                  <a:path w="18523" h="13972" extrusionOk="0">
                    <a:moveTo>
                      <a:pt x="15837" y="1"/>
                    </a:moveTo>
                    <a:cubicBezTo>
                      <a:pt x="15837" y="1"/>
                      <a:pt x="2518" y="2833"/>
                      <a:pt x="0" y="9524"/>
                    </a:cubicBezTo>
                    <a:lnTo>
                      <a:pt x="3692" y="13972"/>
                    </a:lnTo>
                    <a:lnTo>
                      <a:pt x="6629" y="12903"/>
                    </a:lnTo>
                    <a:lnTo>
                      <a:pt x="11558" y="7281"/>
                    </a:lnTo>
                    <a:lnTo>
                      <a:pt x="18523" y="3421"/>
                    </a:lnTo>
                    <a:lnTo>
                      <a:pt x="158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2559;p46">
                <a:extLst>
                  <a:ext uri="{FF2B5EF4-FFF2-40B4-BE49-F238E27FC236}">
                    <a16:creationId xmlns:a16="http://schemas.microsoft.com/office/drawing/2014/main" id="{CD3831C1-E333-F4D3-8D43-50FBF3382F9B}"/>
                  </a:ext>
                </a:extLst>
              </p:cNvPr>
              <p:cNvSpPr/>
              <p:nvPr/>
            </p:nvSpPr>
            <p:spPr>
              <a:xfrm>
                <a:off x="4725050" y="4233875"/>
                <a:ext cx="134275" cy="246525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9861" extrusionOk="0">
                    <a:moveTo>
                      <a:pt x="3944" y="1"/>
                    </a:moveTo>
                    <a:lnTo>
                      <a:pt x="2286" y="650"/>
                    </a:lnTo>
                    <a:lnTo>
                      <a:pt x="0" y="1553"/>
                    </a:lnTo>
                    <a:lnTo>
                      <a:pt x="3818" y="9860"/>
                    </a:lnTo>
                    <a:cubicBezTo>
                      <a:pt x="4342" y="9419"/>
                      <a:pt x="4741" y="8895"/>
                      <a:pt x="5013" y="8308"/>
                    </a:cubicBezTo>
                    <a:cubicBezTo>
                      <a:pt x="5097" y="8098"/>
                      <a:pt x="5181" y="7888"/>
                      <a:pt x="5223" y="7679"/>
                    </a:cubicBezTo>
                    <a:cubicBezTo>
                      <a:pt x="5307" y="7385"/>
                      <a:pt x="5349" y="7111"/>
                      <a:pt x="5370" y="6839"/>
                    </a:cubicBezTo>
                    <a:cubicBezTo>
                      <a:pt x="5370" y="6630"/>
                      <a:pt x="5370" y="6440"/>
                      <a:pt x="5349" y="6230"/>
                    </a:cubicBezTo>
                    <a:cubicBezTo>
                      <a:pt x="5328" y="6000"/>
                      <a:pt x="5307" y="5791"/>
                      <a:pt x="5245" y="5559"/>
                    </a:cubicBezTo>
                    <a:cubicBezTo>
                      <a:pt x="5223" y="5475"/>
                      <a:pt x="5223" y="5391"/>
                      <a:pt x="5181" y="5307"/>
                    </a:cubicBezTo>
                    <a:cubicBezTo>
                      <a:pt x="5077" y="4888"/>
                      <a:pt x="5035" y="4448"/>
                      <a:pt x="5097" y="4028"/>
                    </a:cubicBezTo>
                    <a:cubicBezTo>
                      <a:pt x="5139" y="3819"/>
                      <a:pt x="5181" y="3609"/>
                      <a:pt x="5265" y="3399"/>
                    </a:cubicBezTo>
                    <a:lnTo>
                      <a:pt x="5370" y="3084"/>
                    </a:lnTo>
                    <a:lnTo>
                      <a:pt x="39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2560;p46">
                <a:extLst>
                  <a:ext uri="{FF2B5EF4-FFF2-40B4-BE49-F238E27FC236}">
                    <a16:creationId xmlns:a16="http://schemas.microsoft.com/office/drawing/2014/main" id="{50894A00-8820-29F1-55E3-4BDDF7C7EC4E}"/>
                  </a:ext>
                </a:extLst>
              </p:cNvPr>
              <p:cNvSpPr/>
              <p:nvPr/>
            </p:nvSpPr>
            <p:spPr>
              <a:xfrm>
                <a:off x="4725050" y="4250125"/>
                <a:ext cx="72400" cy="89175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3567" extrusionOk="0">
                    <a:moveTo>
                      <a:pt x="2286" y="0"/>
                    </a:moveTo>
                    <a:lnTo>
                      <a:pt x="0" y="903"/>
                    </a:lnTo>
                    <a:lnTo>
                      <a:pt x="1237" y="3566"/>
                    </a:lnTo>
                    <a:cubicBezTo>
                      <a:pt x="2412" y="2833"/>
                      <a:pt x="2895" y="1323"/>
                      <a:pt x="2286" y="22"/>
                    </a:cubicBezTo>
                    <a:lnTo>
                      <a:pt x="2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561;p46">
                <a:extLst>
                  <a:ext uri="{FF2B5EF4-FFF2-40B4-BE49-F238E27FC236}">
                    <a16:creationId xmlns:a16="http://schemas.microsoft.com/office/drawing/2014/main" id="{6D2C9266-9002-8A90-7045-B6C0695FD5C0}"/>
                  </a:ext>
                </a:extLst>
              </p:cNvPr>
              <p:cNvSpPr/>
              <p:nvPr/>
            </p:nvSpPr>
            <p:spPr>
              <a:xfrm>
                <a:off x="4815750" y="4328800"/>
                <a:ext cx="40425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762" extrusionOk="0">
                    <a:moveTo>
                      <a:pt x="726" y="0"/>
                    </a:moveTo>
                    <a:cubicBezTo>
                      <a:pt x="445" y="0"/>
                      <a:pt x="178" y="167"/>
                      <a:pt x="64" y="461"/>
                    </a:cubicBezTo>
                    <a:cubicBezTo>
                      <a:pt x="0" y="629"/>
                      <a:pt x="22" y="819"/>
                      <a:pt x="84" y="987"/>
                    </a:cubicBezTo>
                    <a:cubicBezTo>
                      <a:pt x="168" y="1154"/>
                      <a:pt x="294" y="1280"/>
                      <a:pt x="484" y="1342"/>
                    </a:cubicBezTo>
                    <a:lnTo>
                      <a:pt x="1617" y="1762"/>
                    </a:lnTo>
                    <a:cubicBezTo>
                      <a:pt x="1595" y="1678"/>
                      <a:pt x="1595" y="1594"/>
                      <a:pt x="1553" y="1510"/>
                    </a:cubicBezTo>
                    <a:cubicBezTo>
                      <a:pt x="1449" y="1091"/>
                      <a:pt x="1407" y="651"/>
                      <a:pt x="1469" y="231"/>
                    </a:cubicBezTo>
                    <a:lnTo>
                      <a:pt x="965" y="42"/>
                    </a:lnTo>
                    <a:cubicBezTo>
                      <a:pt x="887" y="14"/>
                      <a:pt x="806" y="0"/>
                      <a:pt x="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562;p46">
                <a:extLst>
                  <a:ext uri="{FF2B5EF4-FFF2-40B4-BE49-F238E27FC236}">
                    <a16:creationId xmlns:a16="http://schemas.microsoft.com/office/drawing/2014/main" id="{C82104BE-CA0F-58FE-6CA7-D866C4E709AF}"/>
                  </a:ext>
                </a:extLst>
              </p:cNvPr>
              <p:cNvSpPr/>
              <p:nvPr/>
            </p:nvSpPr>
            <p:spPr>
              <a:xfrm>
                <a:off x="4798475" y="4375275"/>
                <a:ext cx="60850" cy="50575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2023" extrusionOk="0">
                    <a:moveTo>
                      <a:pt x="713" y="0"/>
                    </a:moveTo>
                    <a:cubicBezTo>
                      <a:pt x="437" y="0"/>
                      <a:pt x="180" y="175"/>
                      <a:pt x="84" y="448"/>
                    </a:cubicBezTo>
                    <a:cubicBezTo>
                      <a:pt x="0" y="638"/>
                      <a:pt x="20" y="826"/>
                      <a:pt x="104" y="994"/>
                    </a:cubicBezTo>
                    <a:cubicBezTo>
                      <a:pt x="168" y="1141"/>
                      <a:pt x="314" y="1288"/>
                      <a:pt x="482" y="1351"/>
                    </a:cubicBezTo>
                    <a:lnTo>
                      <a:pt x="2286" y="2023"/>
                    </a:lnTo>
                    <a:cubicBezTo>
                      <a:pt x="2370" y="1729"/>
                      <a:pt x="2412" y="1455"/>
                      <a:pt x="2433" y="1183"/>
                    </a:cubicBezTo>
                    <a:cubicBezTo>
                      <a:pt x="2433" y="974"/>
                      <a:pt x="2433" y="784"/>
                      <a:pt x="2412" y="574"/>
                    </a:cubicBezTo>
                    <a:lnTo>
                      <a:pt x="965" y="51"/>
                    </a:lnTo>
                    <a:cubicBezTo>
                      <a:pt x="882" y="16"/>
                      <a:pt x="796" y="0"/>
                      <a:pt x="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563;p46">
                <a:extLst>
                  <a:ext uri="{FF2B5EF4-FFF2-40B4-BE49-F238E27FC236}">
                    <a16:creationId xmlns:a16="http://schemas.microsoft.com/office/drawing/2014/main" id="{F376EF41-EB09-F9D7-BB02-098BE5F066ED}"/>
                  </a:ext>
                </a:extLst>
              </p:cNvPr>
              <p:cNvSpPr/>
              <p:nvPr/>
            </p:nvSpPr>
            <p:spPr>
              <a:xfrm>
                <a:off x="4703525" y="4272700"/>
                <a:ext cx="117000" cy="21762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8705" extrusionOk="0">
                    <a:moveTo>
                      <a:pt x="861" y="0"/>
                    </a:moveTo>
                    <a:lnTo>
                      <a:pt x="0" y="398"/>
                    </a:lnTo>
                    <a:lnTo>
                      <a:pt x="3818" y="8705"/>
                    </a:lnTo>
                    <a:lnTo>
                      <a:pt x="4679" y="8307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564;p46">
                <a:extLst>
                  <a:ext uri="{FF2B5EF4-FFF2-40B4-BE49-F238E27FC236}">
                    <a16:creationId xmlns:a16="http://schemas.microsoft.com/office/drawing/2014/main" id="{E0AC0305-F1DD-B669-C6A4-CD39D5C49322}"/>
                  </a:ext>
                </a:extLst>
              </p:cNvPr>
              <p:cNvSpPr/>
              <p:nvPr/>
            </p:nvSpPr>
            <p:spPr>
              <a:xfrm>
                <a:off x="4770650" y="4454650"/>
                <a:ext cx="2835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7" extrusionOk="0">
                    <a:moveTo>
                      <a:pt x="484" y="0"/>
                    </a:moveTo>
                    <a:lnTo>
                      <a:pt x="0" y="588"/>
                    </a:lnTo>
                    <a:lnTo>
                      <a:pt x="378" y="1407"/>
                    </a:lnTo>
                    <a:lnTo>
                      <a:pt x="1133" y="1427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565;p46">
                <a:extLst>
                  <a:ext uri="{FF2B5EF4-FFF2-40B4-BE49-F238E27FC236}">
                    <a16:creationId xmlns:a16="http://schemas.microsoft.com/office/drawing/2014/main" id="{66BBA459-F093-9A59-F9C3-317CE28517F4}"/>
                  </a:ext>
                </a:extLst>
              </p:cNvPr>
              <p:cNvSpPr/>
              <p:nvPr/>
            </p:nvSpPr>
            <p:spPr>
              <a:xfrm>
                <a:off x="4733925" y="4374925"/>
                <a:ext cx="2835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8" extrusionOk="0">
                    <a:moveTo>
                      <a:pt x="484" y="1"/>
                    </a:moveTo>
                    <a:lnTo>
                      <a:pt x="1" y="588"/>
                    </a:lnTo>
                    <a:lnTo>
                      <a:pt x="379" y="1407"/>
                    </a:lnTo>
                    <a:lnTo>
                      <a:pt x="1134" y="1427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566;p46">
                <a:extLst>
                  <a:ext uri="{FF2B5EF4-FFF2-40B4-BE49-F238E27FC236}">
                    <a16:creationId xmlns:a16="http://schemas.microsoft.com/office/drawing/2014/main" id="{62BD8014-9CCA-5A18-B342-C2D4940A33FD}"/>
                  </a:ext>
                </a:extLst>
              </p:cNvPr>
              <p:cNvSpPr/>
              <p:nvPr/>
            </p:nvSpPr>
            <p:spPr>
              <a:xfrm>
                <a:off x="5605050" y="3938075"/>
                <a:ext cx="193025" cy="207400"/>
              </a:xfrm>
              <a:custGeom>
                <a:avLst/>
                <a:gdLst/>
                <a:ahLst/>
                <a:cxnLst/>
                <a:rect l="l" t="t" r="r" b="b"/>
                <a:pathLst>
                  <a:path w="7721" h="8296" extrusionOk="0">
                    <a:moveTo>
                      <a:pt x="3915" y="1"/>
                    </a:moveTo>
                    <a:cubicBezTo>
                      <a:pt x="3607" y="1"/>
                      <a:pt x="1959" y="70"/>
                      <a:pt x="1637" y="1532"/>
                    </a:cubicBezTo>
                    <a:cubicBezTo>
                      <a:pt x="1637" y="1532"/>
                      <a:pt x="1" y="2603"/>
                      <a:pt x="147" y="3148"/>
                    </a:cubicBezTo>
                    <a:cubicBezTo>
                      <a:pt x="226" y="3440"/>
                      <a:pt x="509" y="3630"/>
                      <a:pt x="943" y="3630"/>
                    </a:cubicBezTo>
                    <a:cubicBezTo>
                      <a:pt x="1318" y="3630"/>
                      <a:pt x="1806" y="3488"/>
                      <a:pt x="2370" y="3148"/>
                    </a:cubicBezTo>
                    <a:lnTo>
                      <a:pt x="2370" y="3148"/>
                    </a:lnTo>
                    <a:cubicBezTo>
                      <a:pt x="2370" y="3148"/>
                      <a:pt x="210" y="5979"/>
                      <a:pt x="650" y="6504"/>
                    </a:cubicBezTo>
                    <a:cubicBezTo>
                      <a:pt x="697" y="6562"/>
                      <a:pt x="768" y="6594"/>
                      <a:pt x="862" y="6594"/>
                    </a:cubicBezTo>
                    <a:cubicBezTo>
                      <a:pt x="1309" y="6594"/>
                      <a:pt x="2279" y="5876"/>
                      <a:pt x="3655" y="3822"/>
                    </a:cubicBezTo>
                    <a:lnTo>
                      <a:pt x="3655" y="3822"/>
                    </a:lnTo>
                    <a:cubicBezTo>
                      <a:pt x="3140" y="4614"/>
                      <a:pt x="1788" y="7143"/>
                      <a:pt x="1909" y="7364"/>
                    </a:cubicBezTo>
                    <a:cubicBezTo>
                      <a:pt x="1960" y="7453"/>
                      <a:pt x="2065" y="7505"/>
                      <a:pt x="2217" y="7505"/>
                    </a:cubicBezTo>
                    <a:cubicBezTo>
                      <a:pt x="2747" y="7505"/>
                      <a:pt x="3843" y="6863"/>
                      <a:pt x="5181" y="4888"/>
                    </a:cubicBezTo>
                    <a:lnTo>
                      <a:pt x="5181" y="4888"/>
                    </a:lnTo>
                    <a:cubicBezTo>
                      <a:pt x="4741" y="5665"/>
                      <a:pt x="3335" y="8035"/>
                      <a:pt x="3651" y="8245"/>
                    </a:cubicBezTo>
                    <a:cubicBezTo>
                      <a:pt x="3701" y="8279"/>
                      <a:pt x="3760" y="8296"/>
                      <a:pt x="3827" y="8296"/>
                    </a:cubicBezTo>
                    <a:cubicBezTo>
                      <a:pt x="4578" y="8296"/>
                      <a:pt x="6309" y="6267"/>
                      <a:pt x="6943" y="4804"/>
                    </a:cubicBezTo>
                    <a:cubicBezTo>
                      <a:pt x="7615" y="3210"/>
                      <a:pt x="7720" y="2057"/>
                      <a:pt x="7720" y="2057"/>
                    </a:cubicBezTo>
                    <a:lnTo>
                      <a:pt x="3964" y="1"/>
                    </a:lnTo>
                    <a:cubicBezTo>
                      <a:pt x="3964" y="1"/>
                      <a:pt x="3947" y="1"/>
                      <a:pt x="39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567;p46">
                <a:extLst>
                  <a:ext uri="{FF2B5EF4-FFF2-40B4-BE49-F238E27FC236}">
                    <a16:creationId xmlns:a16="http://schemas.microsoft.com/office/drawing/2014/main" id="{0B52454A-2FDD-7DEB-A5B7-99FE09AA6595}"/>
                  </a:ext>
                </a:extLst>
              </p:cNvPr>
              <p:cNvSpPr/>
              <p:nvPr/>
            </p:nvSpPr>
            <p:spPr>
              <a:xfrm>
                <a:off x="5707850" y="3546875"/>
                <a:ext cx="266925" cy="429500"/>
              </a:xfrm>
              <a:custGeom>
                <a:avLst/>
                <a:gdLst/>
                <a:ahLst/>
                <a:cxnLst/>
                <a:rect l="l" t="t" r="r" b="b"/>
                <a:pathLst>
                  <a:path w="10677" h="17180" extrusionOk="0">
                    <a:moveTo>
                      <a:pt x="3377" y="0"/>
                    </a:moveTo>
                    <a:lnTo>
                      <a:pt x="2873" y="8139"/>
                    </a:lnTo>
                    <a:lnTo>
                      <a:pt x="0" y="15292"/>
                    </a:lnTo>
                    <a:lnTo>
                      <a:pt x="3461" y="17180"/>
                    </a:lnTo>
                    <a:cubicBezTo>
                      <a:pt x="8685" y="11328"/>
                      <a:pt x="10677" y="3041"/>
                      <a:pt x="10677" y="3041"/>
                    </a:cubicBezTo>
                    <a:lnTo>
                      <a:pt x="9628" y="482"/>
                    </a:lnTo>
                    <a:lnTo>
                      <a:pt x="33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568;p46">
                <a:extLst>
                  <a:ext uri="{FF2B5EF4-FFF2-40B4-BE49-F238E27FC236}">
                    <a16:creationId xmlns:a16="http://schemas.microsoft.com/office/drawing/2014/main" id="{30E9F1DC-FC04-1B7E-C0C6-B8666B0A9F1D}"/>
                  </a:ext>
                </a:extLst>
              </p:cNvPr>
              <p:cNvSpPr/>
              <p:nvPr/>
            </p:nvSpPr>
            <p:spPr>
              <a:xfrm>
                <a:off x="4826225" y="3244250"/>
                <a:ext cx="634100" cy="567925"/>
              </a:xfrm>
              <a:custGeom>
                <a:avLst/>
                <a:gdLst/>
                <a:ahLst/>
                <a:cxnLst/>
                <a:rect l="l" t="t" r="r" b="b"/>
                <a:pathLst>
                  <a:path w="25364" h="22717" extrusionOk="0">
                    <a:moveTo>
                      <a:pt x="20601" y="0"/>
                    </a:moveTo>
                    <a:cubicBezTo>
                      <a:pt x="20601" y="0"/>
                      <a:pt x="13029" y="1868"/>
                      <a:pt x="7323" y="5896"/>
                    </a:cubicBezTo>
                    <a:cubicBezTo>
                      <a:pt x="3169" y="8833"/>
                      <a:pt x="1" y="12902"/>
                      <a:pt x="1553" y="18209"/>
                    </a:cubicBezTo>
                    <a:cubicBezTo>
                      <a:pt x="2392" y="20684"/>
                      <a:pt x="5875" y="22007"/>
                      <a:pt x="10028" y="22488"/>
                    </a:cubicBezTo>
                    <a:cubicBezTo>
                      <a:pt x="11378" y="22643"/>
                      <a:pt x="12798" y="22717"/>
                      <a:pt x="14225" y="22717"/>
                    </a:cubicBezTo>
                    <a:cubicBezTo>
                      <a:pt x="15703" y="22717"/>
                      <a:pt x="17189" y="22638"/>
                      <a:pt x="18609" y="22488"/>
                    </a:cubicBezTo>
                    <a:lnTo>
                      <a:pt x="18923" y="18818"/>
                    </a:lnTo>
                    <a:lnTo>
                      <a:pt x="15336" y="17559"/>
                    </a:lnTo>
                    <a:lnTo>
                      <a:pt x="13700" y="17014"/>
                    </a:lnTo>
                    <a:lnTo>
                      <a:pt x="23790" y="11350"/>
                    </a:lnTo>
                    <a:lnTo>
                      <a:pt x="25364" y="6881"/>
                    </a:lnTo>
                    <a:lnTo>
                      <a:pt x="24587" y="2749"/>
                    </a:lnTo>
                    <a:lnTo>
                      <a:pt x="206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569;p46">
                <a:extLst>
                  <a:ext uri="{FF2B5EF4-FFF2-40B4-BE49-F238E27FC236}">
                    <a16:creationId xmlns:a16="http://schemas.microsoft.com/office/drawing/2014/main" id="{0A89A301-7893-9BBF-8003-5F2026C02E76}"/>
                  </a:ext>
                </a:extLst>
              </p:cNvPr>
              <p:cNvSpPr/>
              <p:nvPr/>
            </p:nvSpPr>
            <p:spPr>
              <a:xfrm>
                <a:off x="5076925" y="3683225"/>
                <a:ext cx="222375" cy="128775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5151" extrusionOk="0">
                    <a:moveTo>
                      <a:pt x="5308" y="0"/>
                    </a:moveTo>
                    <a:cubicBezTo>
                      <a:pt x="2246" y="1153"/>
                      <a:pt x="630" y="3713"/>
                      <a:pt x="0" y="4929"/>
                    </a:cubicBezTo>
                    <a:cubicBezTo>
                      <a:pt x="504" y="4993"/>
                      <a:pt x="1029" y="5035"/>
                      <a:pt x="1553" y="5055"/>
                    </a:cubicBezTo>
                    <a:cubicBezTo>
                      <a:pt x="2440" y="5120"/>
                      <a:pt x="3348" y="5150"/>
                      <a:pt x="4260" y="5150"/>
                    </a:cubicBezTo>
                    <a:cubicBezTo>
                      <a:pt x="5720" y="5150"/>
                      <a:pt x="7186" y="5072"/>
                      <a:pt x="8581" y="4929"/>
                    </a:cubicBezTo>
                    <a:lnTo>
                      <a:pt x="8895" y="1259"/>
                    </a:lnTo>
                    <a:lnTo>
                      <a:pt x="6713" y="504"/>
                    </a:lnTo>
                    <a:lnTo>
                      <a:pt x="53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570;p46">
                <a:extLst>
                  <a:ext uri="{FF2B5EF4-FFF2-40B4-BE49-F238E27FC236}">
                    <a16:creationId xmlns:a16="http://schemas.microsoft.com/office/drawing/2014/main" id="{57FBC66D-4852-1840-39B8-2BF0C3BED180}"/>
                  </a:ext>
                </a:extLst>
              </p:cNvPr>
              <p:cNvSpPr/>
              <p:nvPr/>
            </p:nvSpPr>
            <p:spPr>
              <a:xfrm>
                <a:off x="4994050" y="3244250"/>
                <a:ext cx="466275" cy="425350"/>
              </a:xfrm>
              <a:custGeom>
                <a:avLst/>
                <a:gdLst/>
                <a:ahLst/>
                <a:cxnLst/>
                <a:rect l="l" t="t" r="r" b="b"/>
                <a:pathLst>
                  <a:path w="18651" h="17014" extrusionOk="0">
                    <a:moveTo>
                      <a:pt x="13888" y="0"/>
                    </a:moveTo>
                    <a:cubicBezTo>
                      <a:pt x="13888" y="0"/>
                      <a:pt x="7323" y="1616"/>
                      <a:pt x="1827" y="5077"/>
                    </a:cubicBezTo>
                    <a:cubicBezTo>
                      <a:pt x="1407" y="5350"/>
                      <a:pt x="1008" y="5622"/>
                      <a:pt x="610" y="5896"/>
                    </a:cubicBezTo>
                    <a:cubicBezTo>
                      <a:pt x="1" y="13887"/>
                      <a:pt x="6987" y="17014"/>
                      <a:pt x="6987" y="17014"/>
                    </a:cubicBezTo>
                    <a:lnTo>
                      <a:pt x="8476" y="16175"/>
                    </a:lnTo>
                    <a:lnTo>
                      <a:pt x="17077" y="11350"/>
                    </a:lnTo>
                    <a:lnTo>
                      <a:pt x="18651" y="6881"/>
                    </a:lnTo>
                    <a:lnTo>
                      <a:pt x="17874" y="2749"/>
                    </a:lnTo>
                    <a:lnTo>
                      <a:pt x="138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571;p46">
                <a:extLst>
                  <a:ext uri="{FF2B5EF4-FFF2-40B4-BE49-F238E27FC236}">
                    <a16:creationId xmlns:a16="http://schemas.microsoft.com/office/drawing/2014/main" id="{E15EBDB9-118C-EE1C-3A43-E3DC7AD447AD}"/>
                  </a:ext>
                </a:extLst>
              </p:cNvPr>
              <p:cNvSpPr/>
              <p:nvPr/>
            </p:nvSpPr>
            <p:spPr>
              <a:xfrm>
                <a:off x="4807900" y="3654900"/>
                <a:ext cx="708025" cy="655575"/>
              </a:xfrm>
              <a:custGeom>
                <a:avLst/>
                <a:gdLst/>
                <a:ahLst/>
                <a:cxnLst/>
                <a:rect l="l" t="t" r="r" b="b"/>
                <a:pathLst>
                  <a:path w="28321" h="26223" extrusionOk="0">
                    <a:moveTo>
                      <a:pt x="18755" y="1"/>
                    </a:moveTo>
                    <a:cubicBezTo>
                      <a:pt x="18355" y="756"/>
                      <a:pt x="17978" y="1489"/>
                      <a:pt x="17622" y="2224"/>
                    </a:cubicBezTo>
                    <a:cubicBezTo>
                      <a:pt x="15440" y="6608"/>
                      <a:pt x="13992" y="10174"/>
                      <a:pt x="13992" y="10174"/>
                    </a:cubicBezTo>
                    <a:lnTo>
                      <a:pt x="12252" y="11832"/>
                    </a:lnTo>
                    <a:lnTo>
                      <a:pt x="462" y="23118"/>
                    </a:lnTo>
                    <a:cubicBezTo>
                      <a:pt x="1" y="25110"/>
                      <a:pt x="1931" y="26222"/>
                      <a:pt x="1931" y="26222"/>
                    </a:cubicBezTo>
                    <a:cubicBezTo>
                      <a:pt x="8957" y="24648"/>
                      <a:pt x="14727" y="21440"/>
                      <a:pt x="19342" y="17706"/>
                    </a:cubicBezTo>
                    <a:cubicBezTo>
                      <a:pt x="22802" y="14915"/>
                      <a:pt x="25635" y="11832"/>
                      <a:pt x="27859" y="8937"/>
                    </a:cubicBezTo>
                    <a:cubicBezTo>
                      <a:pt x="28005" y="8747"/>
                      <a:pt x="28173" y="8538"/>
                      <a:pt x="28320" y="8328"/>
                    </a:cubicBezTo>
                    <a:cubicBezTo>
                      <a:pt x="24293" y="6650"/>
                      <a:pt x="21334" y="3693"/>
                      <a:pt x="187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572;p46">
                <a:extLst>
                  <a:ext uri="{FF2B5EF4-FFF2-40B4-BE49-F238E27FC236}">
                    <a16:creationId xmlns:a16="http://schemas.microsoft.com/office/drawing/2014/main" id="{4D964277-ACAB-55AF-5E40-CB24BA9CF7B1}"/>
                  </a:ext>
                </a:extLst>
              </p:cNvPr>
              <p:cNvSpPr/>
              <p:nvPr/>
            </p:nvSpPr>
            <p:spPr>
              <a:xfrm>
                <a:off x="4807900" y="3950675"/>
                <a:ext cx="483550" cy="363450"/>
              </a:xfrm>
              <a:custGeom>
                <a:avLst/>
                <a:gdLst/>
                <a:ahLst/>
                <a:cxnLst/>
                <a:rect l="l" t="t" r="r" b="b"/>
                <a:pathLst>
                  <a:path w="19342" h="14538" extrusionOk="0">
                    <a:moveTo>
                      <a:pt x="12252" y="1"/>
                    </a:moveTo>
                    <a:lnTo>
                      <a:pt x="11161" y="1050"/>
                    </a:lnTo>
                    <a:lnTo>
                      <a:pt x="462" y="11287"/>
                    </a:lnTo>
                    <a:cubicBezTo>
                      <a:pt x="1" y="13279"/>
                      <a:pt x="2014" y="14537"/>
                      <a:pt x="2014" y="14537"/>
                    </a:cubicBezTo>
                    <a:cubicBezTo>
                      <a:pt x="8476" y="13111"/>
                      <a:pt x="13762" y="10132"/>
                      <a:pt x="18187" y="6776"/>
                    </a:cubicBezTo>
                    <a:cubicBezTo>
                      <a:pt x="18587" y="6482"/>
                      <a:pt x="18964" y="6188"/>
                      <a:pt x="19342" y="5875"/>
                    </a:cubicBezTo>
                    <a:cubicBezTo>
                      <a:pt x="17642" y="2518"/>
                      <a:pt x="13972" y="692"/>
                      <a:pt x="12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573;p46">
                <a:extLst>
                  <a:ext uri="{FF2B5EF4-FFF2-40B4-BE49-F238E27FC236}">
                    <a16:creationId xmlns:a16="http://schemas.microsoft.com/office/drawing/2014/main" id="{915A5DA8-71F4-00F6-5359-31D2EF228FE8}"/>
                  </a:ext>
                </a:extLst>
              </p:cNvPr>
              <p:cNvSpPr/>
              <p:nvPr/>
            </p:nvSpPr>
            <p:spPr>
              <a:xfrm>
                <a:off x="5086900" y="3950675"/>
                <a:ext cx="204550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8182" h="6776" extrusionOk="0">
                    <a:moveTo>
                      <a:pt x="1092" y="1"/>
                    </a:moveTo>
                    <a:lnTo>
                      <a:pt x="1" y="1050"/>
                    </a:lnTo>
                    <a:cubicBezTo>
                      <a:pt x="1595" y="1699"/>
                      <a:pt x="5223" y="3441"/>
                      <a:pt x="7027" y="6776"/>
                    </a:cubicBezTo>
                    <a:cubicBezTo>
                      <a:pt x="7427" y="6482"/>
                      <a:pt x="7804" y="6188"/>
                      <a:pt x="8182" y="5875"/>
                    </a:cubicBezTo>
                    <a:cubicBezTo>
                      <a:pt x="6482" y="2518"/>
                      <a:pt x="2812" y="692"/>
                      <a:pt x="10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574;p46">
                <a:extLst>
                  <a:ext uri="{FF2B5EF4-FFF2-40B4-BE49-F238E27FC236}">
                    <a16:creationId xmlns:a16="http://schemas.microsoft.com/office/drawing/2014/main" id="{ECCFC484-146E-DB8E-69B7-B341416D9B04}"/>
                  </a:ext>
                </a:extLst>
              </p:cNvPr>
              <p:cNvSpPr/>
              <p:nvPr/>
            </p:nvSpPr>
            <p:spPr>
              <a:xfrm>
                <a:off x="5248425" y="3406825"/>
                <a:ext cx="424275" cy="471500"/>
              </a:xfrm>
              <a:custGeom>
                <a:avLst/>
                <a:gdLst/>
                <a:ahLst/>
                <a:cxnLst/>
                <a:rect l="l" t="t" r="r" b="b"/>
                <a:pathLst>
                  <a:path w="16971" h="18860" extrusionOk="0">
                    <a:moveTo>
                      <a:pt x="7405" y="0"/>
                    </a:moveTo>
                    <a:cubicBezTo>
                      <a:pt x="5056" y="2811"/>
                      <a:pt x="2728" y="6819"/>
                      <a:pt x="818" y="10511"/>
                    </a:cubicBezTo>
                    <a:cubicBezTo>
                      <a:pt x="546" y="11056"/>
                      <a:pt x="253" y="11602"/>
                      <a:pt x="1" y="12147"/>
                    </a:cubicBezTo>
                    <a:cubicBezTo>
                      <a:pt x="1363" y="14181"/>
                      <a:pt x="4552" y="17811"/>
                      <a:pt x="10238" y="18860"/>
                    </a:cubicBezTo>
                    <a:cubicBezTo>
                      <a:pt x="10594" y="18398"/>
                      <a:pt x="10951" y="17937"/>
                      <a:pt x="11287" y="17475"/>
                    </a:cubicBezTo>
                    <a:cubicBezTo>
                      <a:pt x="15189" y="12083"/>
                      <a:pt x="16971" y="7678"/>
                      <a:pt x="16971" y="7678"/>
                    </a:cubicBezTo>
                    <a:lnTo>
                      <a:pt x="16028" y="3021"/>
                    </a:lnTo>
                    <a:lnTo>
                      <a:pt x="7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575;p46">
                <a:extLst>
                  <a:ext uri="{FF2B5EF4-FFF2-40B4-BE49-F238E27FC236}">
                    <a16:creationId xmlns:a16="http://schemas.microsoft.com/office/drawing/2014/main" id="{3ADE1D76-F4EF-564F-71DF-775B46F3762F}"/>
                  </a:ext>
                </a:extLst>
              </p:cNvPr>
              <p:cNvSpPr/>
              <p:nvPr/>
            </p:nvSpPr>
            <p:spPr>
              <a:xfrm>
                <a:off x="5458700" y="3532100"/>
                <a:ext cx="194075" cy="329950"/>
              </a:xfrm>
              <a:custGeom>
                <a:avLst/>
                <a:gdLst/>
                <a:ahLst/>
                <a:cxnLst/>
                <a:rect l="l" t="t" r="r" b="b"/>
                <a:pathLst>
                  <a:path w="7763" h="13198" extrusionOk="0">
                    <a:moveTo>
                      <a:pt x="7102" y="0"/>
                    </a:moveTo>
                    <a:cubicBezTo>
                      <a:pt x="6895" y="0"/>
                      <a:pt x="6691" y="113"/>
                      <a:pt x="6588" y="318"/>
                    </a:cubicBezTo>
                    <a:lnTo>
                      <a:pt x="149" y="12359"/>
                    </a:lnTo>
                    <a:cubicBezTo>
                      <a:pt x="1" y="12632"/>
                      <a:pt x="107" y="12988"/>
                      <a:pt x="379" y="13136"/>
                    </a:cubicBezTo>
                    <a:cubicBezTo>
                      <a:pt x="462" y="13178"/>
                      <a:pt x="568" y="13198"/>
                      <a:pt x="652" y="13198"/>
                    </a:cubicBezTo>
                    <a:cubicBezTo>
                      <a:pt x="862" y="13198"/>
                      <a:pt x="1050" y="13094"/>
                      <a:pt x="1156" y="12904"/>
                    </a:cubicBezTo>
                    <a:lnTo>
                      <a:pt x="7595" y="843"/>
                    </a:lnTo>
                    <a:cubicBezTo>
                      <a:pt x="7763" y="569"/>
                      <a:pt x="7659" y="234"/>
                      <a:pt x="7365" y="66"/>
                    </a:cubicBezTo>
                    <a:cubicBezTo>
                      <a:pt x="7282" y="22"/>
                      <a:pt x="7192" y="0"/>
                      <a:pt x="7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576;p46">
                <a:extLst>
                  <a:ext uri="{FF2B5EF4-FFF2-40B4-BE49-F238E27FC236}">
                    <a16:creationId xmlns:a16="http://schemas.microsoft.com/office/drawing/2014/main" id="{303E1ED0-7832-1436-63FA-AD3A8C426560}"/>
                  </a:ext>
                </a:extLst>
              </p:cNvPr>
              <p:cNvSpPr/>
              <p:nvPr/>
            </p:nvSpPr>
            <p:spPr>
              <a:xfrm>
                <a:off x="5248425" y="3669575"/>
                <a:ext cx="282175" cy="208750"/>
              </a:xfrm>
              <a:custGeom>
                <a:avLst/>
                <a:gdLst/>
                <a:ahLst/>
                <a:cxnLst/>
                <a:rect l="l" t="t" r="r" b="b"/>
                <a:pathLst>
                  <a:path w="11287" h="8350" extrusionOk="0">
                    <a:moveTo>
                      <a:pt x="818" y="1"/>
                    </a:moveTo>
                    <a:cubicBezTo>
                      <a:pt x="546" y="546"/>
                      <a:pt x="253" y="1092"/>
                      <a:pt x="1" y="1637"/>
                    </a:cubicBezTo>
                    <a:cubicBezTo>
                      <a:pt x="1363" y="3671"/>
                      <a:pt x="4552" y="7301"/>
                      <a:pt x="10238" y="8350"/>
                    </a:cubicBezTo>
                    <a:cubicBezTo>
                      <a:pt x="10594" y="7888"/>
                      <a:pt x="10951" y="7427"/>
                      <a:pt x="11287" y="6965"/>
                    </a:cubicBezTo>
                    <a:cubicBezTo>
                      <a:pt x="4342" y="5581"/>
                      <a:pt x="1615" y="1489"/>
                      <a:pt x="8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577;p46">
                <a:extLst>
                  <a:ext uri="{FF2B5EF4-FFF2-40B4-BE49-F238E27FC236}">
                    <a16:creationId xmlns:a16="http://schemas.microsoft.com/office/drawing/2014/main" id="{C6E8E36F-0E6F-D36B-3E73-62E974636AD4}"/>
                  </a:ext>
                </a:extLst>
              </p:cNvPr>
              <p:cNvSpPr/>
              <p:nvPr/>
            </p:nvSpPr>
            <p:spPr>
              <a:xfrm>
                <a:off x="5341775" y="2738675"/>
                <a:ext cx="696500" cy="884450"/>
              </a:xfrm>
              <a:custGeom>
                <a:avLst/>
                <a:gdLst/>
                <a:ahLst/>
                <a:cxnLst/>
                <a:rect l="l" t="t" r="r" b="b"/>
                <a:pathLst>
                  <a:path w="27860" h="35378" extrusionOk="0">
                    <a:moveTo>
                      <a:pt x="15524" y="1"/>
                    </a:moveTo>
                    <a:lnTo>
                      <a:pt x="14308" y="1575"/>
                    </a:lnTo>
                    <a:lnTo>
                      <a:pt x="1" y="20223"/>
                    </a:lnTo>
                    <a:cubicBezTo>
                      <a:pt x="253" y="27565"/>
                      <a:pt x="6566" y="31551"/>
                      <a:pt x="10364" y="33313"/>
                    </a:cubicBezTo>
                    <a:cubicBezTo>
                      <a:pt x="12042" y="34068"/>
                      <a:pt x="13237" y="34404"/>
                      <a:pt x="13237" y="34404"/>
                    </a:cubicBezTo>
                    <a:lnTo>
                      <a:pt x="17958" y="26790"/>
                    </a:lnTo>
                    <a:lnTo>
                      <a:pt x="17306" y="32790"/>
                    </a:lnTo>
                    <a:lnTo>
                      <a:pt x="17181" y="34132"/>
                    </a:lnTo>
                    <a:cubicBezTo>
                      <a:pt x="18639" y="35259"/>
                      <a:pt x="22872" y="35377"/>
                      <a:pt x="24587" y="35377"/>
                    </a:cubicBezTo>
                    <a:cubicBezTo>
                      <a:pt x="25042" y="35377"/>
                      <a:pt x="25320" y="35369"/>
                      <a:pt x="25320" y="35369"/>
                    </a:cubicBezTo>
                    <a:cubicBezTo>
                      <a:pt x="25488" y="34824"/>
                      <a:pt x="25614" y="34278"/>
                      <a:pt x="25739" y="33775"/>
                    </a:cubicBezTo>
                    <a:cubicBezTo>
                      <a:pt x="27859" y="24545"/>
                      <a:pt x="24545" y="18545"/>
                      <a:pt x="22635" y="16008"/>
                    </a:cubicBezTo>
                    <a:cubicBezTo>
                      <a:pt x="21943" y="15063"/>
                      <a:pt x="21418" y="14601"/>
                      <a:pt x="21418" y="14601"/>
                    </a:cubicBezTo>
                    <a:lnTo>
                      <a:pt x="19216" y="13301"/>
                    </a:lnTo>
                    <a:lnTo>
                      <a:pt x="19530" y="12294"/>
                    </a:lnTo>
                    <a:lnTo>
                      <a:pt x="21376" y="6126"/>
                    </a:lnTo>
                    <a:lnTo>
                      <a:pt x="21544" y="5581"/>
                    </a:lnTo>
                    <a:lnTo>
                      <a:pt x="21880" y="4490"/>
                    </a:lnTo>
                    <a:cubicBezTo>
                      <a:pt x="20369" y="714"/>
                      <a:pt x="15524" y="1"/>
                      <a:pt x="155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578;p46">
                <a:extLst>
                  <a:ext uri="{FF2B5EF4-FFF2-40B4-BE49-F238E27FC236}">
                    <a16:creationId xmlns:a16="http://schemas.microsoft.com/office/drawing/2014/main" id="{01E295CF-0E2F-A452-6BD5-B3FD869C1BCB}"/>
                  </a:ext>
                </a:extLst>
              </p:cNvPr>
              <p:cNvSpPr/>
              <p:nvPr/>
            </p:nvSpPr>
            <p:spPr>
              <a:xfrm>
                <a:off x="5699450" y="2738675"/>
                <a:ext cx="189325" cy="153175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127" extrusionOk="0">
                    <a:moveTo>
                      <a:pt x="1217" y="1"/>
                    </a:moveTo>
                    <a:lnTo>
                      <a:pt x="1" y="1575"/>
                    </a:lnTo>
                    <a:cubicBezTo>
                      <a:pt x="2853" y="2015"/>
                      <a:pt x="5497" y="3715"/>
                      <a:pt x="7069" y="6126"/>
                    </a:cubicBezTo>
                    <a:lnTo>
                      <a:pt x="7573" y="4512"/>
                    </a:lnTo>
                    <a:cubicBezTo>
                      <a:pt x="6062" y="714"/>
                      <a:pt x="1217" y="1"/>
                      <a:pt x="12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579;p46">
                <a:extLst>
                  <a:ext uri="{FF2B5EF4-FFF2-40B4-BE49-F238E27FC236}">
                    <a16:creationId xmlns:a16="http://schemas.microsoft.com/office/drawing/2014/main" id="{B703AC4C-87F8-FDFE-99F8-A8FE22320F30}"/>
                  </a:ext>
                </a:extLst>
              </p:cNvPr>
              <p:cNvSpPr/>
              <p:nvPr/>
            </p:nvSpPr>
            <p:spPr>
              <a:xfrm>
                <a:off x="5771275" y="3558900"/>
                <a:ext cx="214000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8560" h="2569" extrusionOk="0">
                    <a:moveTo>
                      <a:pt x="126" y="1"/>
                    </a:moveTo>
                    <a:lnTo>
                      <a:pt x="1" y="1323"/>
                    </a:lnTo>
                    <a:cubicBezTo>
                      <a:pt x="1459" y="2450"/>
                      <a:pt x="5692" y="2568"/>
                      <a:pt x="7407" y="2568"/>
                    </a:cubicBezTo>
                    <a:cubicBezTo>
                      <a:pt x="7862" y="2568"/>
                      <a:pt x="8140" y="2560"/>
                      <a:pt x="8140" y="2560"/>
                    </a:cubicBezTo>
                    <a:cubicBezTo>
                      <a:pt x="8308" y="2015"/>
                      <a:pt x="8434" y="1491"/>
                      <a:pt x="8559" y="966"/>
                    </a:cubicBezTo>
                    <a:lnTo>
                      <a:pt x="8559" y="966"/>
                    </a:lnTo>
                    <a:cubicBezTo>
                      <a:pt x="7636" y="1172"/>
                      <a:pt x="6690" y="1275"/>
                      <a:pt x="5744" y="1275"/>
                    </a:cubicBezTo>
                    <a:cubicBezTo>
                      <a:pt x="3809" y="1275"/>
                      <a:pt x="1873" y="846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580;p46">
                <a:extLst>
                  <a:ext uri="{FF2B5EF4-FFF2-40B4-BE49-F238E27FC236}">
                    <a16:creationId xmlns:a16="http://schemas.microsoft.com/office/drawing/2014/main" id="{B23FBD6E-7EEC-E491-DB8A-954B3B2BB7D9}"/>
                  </a:ext>
                </a:extLst>
              </p:cNvPr>
              <p:cNvSpPr/>
              <p:nvPr/>
            </p:nvSpPr>
            <p:spPr>
              <a:xfrm>
                <a:off x="5741900" y="3025950"/>
                <a:ext cx="165750" cy="128475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5139" extrusionOk="0">
                    <a:moveTo>
                      <a:pt x="2124" y="1"/>
                    </a:moveTo>
                    <a:cubicBezTo>
                      <a:pt x="1317" y="1"/>
                      <a:pt x="539" y="603"/>
                      <a:pt x="295" y="1390"/>
                    </a:cubicBezTo>
                    <a:cubicBezTo>
                      <a:pt x="1" y="2251"/>
                      <a:pt x="295" y="3236"/>
                      <a:pt x="924" y="3907"/>
                    </a:cubicBezTo>
                    <a:cubicBezTo>
                      <a:pt x="1533" y="4601"/>
                      <a:pt x="2434" y="4956"/>
                      <a:pt x="3337" y="5082"/>
                    </a:cubicBezTo>
                    <a:cubicBezTo>
                      <a:pt x="3594" y="5120"/>
                      <a:pt x="3851" y="5139"/>
                      <a:pt x="4108" y="5139"/>
                    </a:cubicBezTo>
                    <a:cubicBezTo>
                      <a:pt x="4985" y="5139"/>
                      <a:pt x="5851" y="4922"/>
                      <a:pt x="6630" y="4517"/>
                    </a:cubicBezTo>
                    <a:cubicBezTo>
                      <a:pt x="5938" y="3572"/>
                      <a:pt x="5413" y="3110"/>
                      <a:pt x="5413" y="3110"/>
                    </a:cubicBezTo>
                    <a:lnTo>
                      <a:pt x="3211" y="1810"/>
                    </a:lnTo>
                    <a:lnTo>
                      <a:pt x="3525" y="803"/>
                    </a:lnTo>
                    <a:lnTo>
                      <a:pt x="2414" y="27"/>
                    </a:lnTo>
                    <a:cubicBezTo>
                      <a:pt x="2318" y="9"/>
                      <a:pt x="2221" y="1"/>
                      <a:pt x="2124" y="1"/>
                    </a:cubicBezTo>
                    <a:close/>
                  </a:path>
                </a:pathLst>
              </a:custGeom>
              <a:solidFill>
                <a:srgbClr val="38251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581;p46">
                <a:extLst>
                  <a:ext uri="{FF2B5EF4-FFF2-40B4-BE49-F238E27FC236}">
                    <a16:creationId xmlns:a16="http://schemas.microsoft.com/office/drawing/2014/main" id="{CEF3BA82-0B1B-C00B-2A89-D76FC7EEF69A}"/>
                  </a:ext>
                </a:extLst>
              </p:cNvPr>
              <p:cNvSpPr/>
              <p:nvPr/>
            </p:nvSpPr>
            <p:spPr>
              <a:xfrm>
                <a:off x="5769175" y="3008250"/>
                <a:ext cx="176775" cy="126075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5043" extrusionOk="0">
                    <a:moveTo>
                      <a:pt x="3021" y="0"/>
                    </a:moveTo>
                    <a:cubicBezTo>
                      <a:pt x="3021" y="0"/>
                      <a:pt x="1217" y="839"/>
                      <a:pt x="420" y="1868"/>
                    </a:cubicBezTo>
                    <a:cubicBezTo>
                      <a:pt x="252" y="2098"/>
                      <a:pt x="127" y="2350"/>
                      <a:pt x="85" y="2602"/>
                    </a:cubicBezTo>
                    <a:cubicBezTo>
                      <a:pt x="1" y="3734"/>
                      <a:pt x="1785" y="4531"/>
                      <a:pt x="3169" y="4951"/>
                    </a:cubicBezTo>
                    <a:cubicBezTo>
                      <a:pt x="3359" y="5013"/>
                      <a:pt x="3551" y="5042"/>
                      <a:pt x="3740" y="5042"/>
                    </a:cubicBezTo>
                    <a:cubicBezTo>
                      <a:pt x="4450" y="5042"/>
                      <a:pt x="5115" y="4629"/>
                      <a:pt x="5413" y="3966"/>
                    </a:cubicBezTo>
                    <a:lnTo>
                      <a:pt x="7071" y="358"/>
                    </a:lnTo>
                    <a:lnTo>
                      <a:pt x="4742" y="168"/>
                    </a:lnTo>
                    <a:lnTo>
                      <a:pt x="30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582;p46">
                <a:extLst>
                  <a:ext uri="{FF2B5EF4-FFF2-40B4-BE49-F238E27FC236}">
                    <a16:creationId xmlns:a16="http://schemas.microsoft.com/office/drawing/2014/main" id="{A17936F9-DA13-9941-76FC-44EA3FB4BD98}"/>
                  </a:ext>
                </a:extLst>
              </p:cNvPr>
              <p:cNvSpPr/>
              <p:nvPr/>
            </p:nvSpPr>
            <p:spPr>
              <a:xfrm>
                <a:off x="5779675" y="3008250"/>
                <a:ext cx="124325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4973" h="3695" extrusionOk="0">
                    <a:moveTo>
                      <a:pt x="2601" y="0"/>
                    </a:moveTo>
                    <a:cubicBezTo>
                      <a:pt x="2601" y="0"/>
                      <a:pt x="797" y="839"/>
                      <a:pt x="0" y="1868"/>
                    </a:cubicBezTo>
                    <a:cubicBezTo>
                      <a:pt x="64" y="2372"/>
                      <a:pt x="316" y="2853"/>
                      <a:pt x="693" y="3189"/>
                    </a:cubicBezTo>
                    <a:cubicBezTo>
                      <a:pt x="1108" y="3526"/>
                      <a:pt x="1653" y="3694"/>
                      <a:pt x="2190" y="3694"/>
                    </a:cubicBezTo>
                    <a:cubicBezTo>
                      <a:pt x="2222" y="3694"/>
                      <a:pt x="2255" y="3694"/>
                      <a:pt x="2288" y="3692"/>
                    </a:cubicBezTo>
                    <a:cubicBezTo>
                      <a:pt x="2853" y="3672"/>
                      <a:pt x="3399" y="3441"/>
                      <a:pt x="3860" y="3105"/>
                    </a:cubicBezTo>
                    <a:cubicBezTo>
                      <a:pt x="4489" y="2665"/>
                      <a:pt x="4973" y="1930"/>
                      <a:pt x="4867" y="1175"/>
                    </a:cubicBezTo>
                    <a:cubicBezTo>
                      <a:pt x="4805" y="777"/>
                      <a:pt x="4615" y="420"/>
                      <a:pt x="4322" y="168"/>
                    </a:cubicBezTo>
                    <a:lnTo>
                      <a:pt x="2601" y="0"/>
                    </a:ln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2583;p46">
                <a:extLst>
                  <a:ext uri="{FF2B5EF4-FFF2-40B4-BE49-F238E27FC236}">
                    <a16:creationId xmlns:a16="http://schemas.microsoft.com/office/drawing/2014/main" id="{5145CB3F-778B-AE64-77BD-73EACB5834D7}"/>
                  </a:ext>
                </a:extLst>
              </p:cNvPr>
              <p:cNvSpPr/>
              <p:nvPr/>
            </p:nvSpPr>
            <p:spPr>
              <a:xfrm>
                <a:off x="5810075" y="2785875"/>
                <a:ext cx="264900" cy="265850"/>
              </a:xfrm>
              <a:custGeom>
                <a:avLst/>
                <a:gdLst/>
                <a:ahLst/>
                <a:cxnLst/>
                <a:rect l="l" t="t" r="r" b="b"/>
                <a:pathLst>
                  <a:path w="10596" h="10634" extrusionOk="0">
                    <a:moveTo>
                      <a:pt x="4123" y="1"/>
                    </a:moveTo>
                    <a:cubicBezTo>
                      <a:pt x="4085" y="1"/>
                      <a:pt x="4053" y="8"/>
                      <a:pt x="4029" y="23"/>
                    </a:cubicBezTo>
                    <a:cubicBezTo>
                      <a:pt x="3441" y="400"/>
                      <a:pt x="3589" y="1785"/>
                      <a:pt x="3589" y="1785"/>
                    </a:cubicBezTo>
                    <a:cubicBezTo>
                      <a:pt x="3589" y="1785"/>
                      <a:pt x="2909" y="713"/>
                      <a:pt x="2482" y="713"/>
                    </a:cubicBezTo>
                    <a:cubicBezTo>
                      <a:pt x="2435" y="713"/>
                      <a:pt x="2390" y="727"/>
                      <a:pt x="2350" y="756"/>
                    </a:cubicBezTo>
                    <a:cubicBezTo>
                      <a:pt x="1953" y="1050"/>
                      <a:pt x="2057" y="2728"/>
                      <a:pt x="2057" y="2728"/>
                    </a:cubicBezTo>
                    <a:cubicBezTo>
                      <a:pt x="2057" y="2728"/>
                      <a:pt x="1" y="5161"/>
                      <a:pt x="588" y="6294"/>
                    </a:cubicBezTo>
                    <a:lnTo>
                      <a:pt x="4029" y="10028"/>
                    </a:lnTo>
                    <a:cubicBezTo>
                      <a:pt x="4029" y="10028"/>
                      <a:pt x="4840" y="10634"/>
                      <a:pt x="5833" y="10634"/>
                    </a:cubicBezTo>
                    <a:cubicBezTo>
                      <a:pt x="6223" y="10634"/>
                      <a:pt x="6641" y="10540"/>
                      <a:pt x="7049" y="10280"/>
                    </a:cubicBezTo>
                    <a:cubicBezTo>
                      <a:pt x="8498" y="9357"/>
                      <a:pt x="10595" y="6840"/>
                      <a:pt x="9966" y="5309"/>
                    </a:cubicBezTo>
                    <a:cubicBezTo>
                      <a:pt x="9382" y="3821"/>
                      <a:pt x="5003" y="1"/>
                      <a:pt x="4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2584;p46">
                <a:extLst>
                  <a:ext uri="{FF2B5EF4-FFF2-40B4-BE49-F238E27FC236}">
                    <a16:creationId xmlns:a16="http://schemas.microsoft.com/office/drawing/2014/main" id="{53D69763-9D0D-F65E-25A1-9B6749AC580F}"/>
                  </a:ext>
                </a:extLst>
              </p:cNvPr>
              <p:cNvSpPr/>
              <p:nvPr/>
            </p:nvSpPr>
            <p:spPr>
              <a:xfrm>
                <a:off x="5820575" y="2876000"/>
                <a:ext cx="30450" cy="52550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2102" extrusionOk="0">
                    <a:moveTo>
                      <a:pt x="746" y="0"/>
                    </a:moveTo>
                    <a:cubicBezTo>
                      <a:pt x="729" y="0"/>
                      <a:pt x="711" y="1"/>
                      <a:pt x="694" y="4"/>
                    </a:cubicBezTo>
                    <a:cubicBezTo>
                      <a:pt x="462" y="46"/>
                      <a:pt x="294" y="278"/>
                      <a:pt x="210" y="487"/>
                    </a:cubicBezTo>
                    <a:cubicBezTo>
                      <a:pt x="84" y="759"/>
                      <a:pt x="0" y="1053"/>
                      <a:pt x="22" y="1368"/>
                    </a:cubicBezTo>
                    <a:cubicBezTo>
                      <a:pt x="64" y="1662"/>
                      <a:pt x="210" y="1956"/>
                      <a:pt x="462" y="2102"/>
                    </a:cubicBezTo>
                    <a:lnTo>
                      <a:pt x="882" y="1389"/>
                    </a:lnTo>
                    <a:cubicBezTo>
                      <a:pt x="1049" y="1137"/>
                      <a:pt x="1217" y="865"/>
                      <a:pt x="1217" y="571"/>
                    </a:cubicBezTo>
                    <a:cubicBezTo>
                      <a:pt x="1217" y="295"/>
                      <a:pt x="1014" y="0"/>
                      <a:pt x="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2585;p46">
                <a:extLst>
                  <a:ext uri="{FF2B5EF4-FFF2-40B4-BE49-F238E27FC236}">
                    <a16:creationId xmlns:a16="http://schemas.microsoft.com/office/drawing/2014/main" id="{2955DBDA-94BC-C7AE-BE36-69772E82E95D}"/>
                  </a:ext>
                </a:extLst>
              </p:cNvPr>
              <p:cNvSpPr/>
              <p:nvPr/>
            </p:nvSpPr>
            <p:spPr>
              <a:xfrm>
                <a:off x="5784400" y="2865425"/>
                <a:ext cx="204050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162" h="7950" extrusionOk="0">
                    <a:moveTo>
                      <a:pt x="3576" y="0"/>
                    </a:moveTo>
                    <a:cubicBezTo>
                      <a:pt x="3456" y="0"/>
                      <a:pt x="3334" y="53"/>
                      <a:pt x="3252" y="155"/>
                    </a:cubicBezTo>
                    <a:lnTo>
                      <a:pt x="776" y="3595"/>
                    </a:lnTo>
                    <a:cubicBezTo>
                      <a:pt x="1" y="4644"/>
                      <a:pt x="105" y="6113"/>
                      <a:pt x="986" y="7078"/>
                    </a:cubicBezTo>
                    <a:cubicBezTo>
                      <a:pt x="1515" y="7655"/>
                      <a:pt x="2244" y="7949"/>
                      <a:pt x="2984" y="7949"/>
                    </a:cubicBezTo>
                    <a:cubicBezTo>
                      <a:pt x="3534" y="7949"/>
                      <a:pt x="4091" y="7786"/>
                      <a:pt x="4574" y="7455"/>
                    </a:cubicBezTo>
                    <a:lnTo>
                      <a:pt x="6336" y="6239"/>
                    </a:lnTo>
                    <a:cubicBezTo>
                      <a:pt x="6548" y="6385"/>
                      <a:pt x="6825" y="6469"/>
                      <a:pt x="7096" y="6469"/>
                    </a:cubicBezTo>
                    <a:cubicBezTo>
                      <a:pt x="7172" y="6469"/>
                      <a:pt x="7248" y="6462"/>
                      <a:pt x="7321" y="6448"/>
                    </a:cubicBezTo>
                    <a:cubicBezTo>
                      <a:pt x="7657" y="6385"/>
                      <a:pt x="7972" y="6133"/>
                      <a:pt x="8056" y="5797"/>
                    </a:cubicBezTo>
                    <a:lnTo>
                      <a:pt x="8056" y="5777"/>
                    </a:lnTo>
                    <a:cubicBezTo>
                      <a:pt x="8161" y="5427"/>
                      <a:pt x="7843" y="5107"/>
                      <a:pt x="7504" y="5107"/>
                    </a:cubicBezTo>
                    <a:cubicBezTo>
                      <a:pt x="7436" y="5107"/>
                      <a:pt x="7367" y="5120"/>
                      <a:pt x="7301" y="5148"/>
                    </a:cubicBezTo>
                    <a:cubicBezTo>
                      <a:pt x="7107" y="5222"/>
                      <a:pt x="6945" y="5247"/>
                      <a:pt x="6816" y="5247"/>
                    </a:cubicBezTo>
                    <a:cubicBezTo>
                      <a:pt x="6584" y="5247"/>
                      <a:pt x="6462" y="5168"/>
                      <a:pt x="6462" y="5168"/>
                    </a:cubicBezTo>
                    <a:cubicBezTo>
                      <a:pt x="6168" y="4896"/>
                      <a:pt x="7007" y="4099"/>
                      <a:pt x="7637" y="3553"/>
                    </a:cubicBezTo>
                    <a:cubicBezTo>
                      <a:pt x="7888" y="3364"/>
                      <a:pt x="7783" y="2966"/>
                      <a:pt x="7489" y="2882"/>
                    </a:cubicBezTo>
                    <a:cubicBezTo>
                      <a:pt x="5665" y="2379"/>
                      <a:pt x="4448" y="930"/>
                      <a:pt x="3903" y="175"/>
                    </a:cubicBezTo>
                    <a:cubicBezTo>
                      <a:pt x="3827" y="58"/>
                      <a:pt x="3702" y="0"/>
                      <a:pt x="35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2586;p46">
                <a:extLst>
                  <a:ext uri="{FF2B5EF4-FFF2-40B4-BE49-F238E27FC236}">
                    <a16:creationId xmlns:a16="http://schemas.microsoft.com/office/drawing/2014/main" id="{A03EB9D7-CF97-3C7C-4641-46A26E0C8F83}"/>
                  </a:ext>
                </a:extLst>
              </p:cNvPr>
              <p:cNvSpPr/>
              <p:nvPr/>
            </p:nvSpPr>
            <p:spPr>
              <a:xfrm>
                <a:off x="4994050" y="3371150"/>
                <a:ext cx="211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11938" extrusionOk="0">
                    <a:moveTo>
                      <a:pt x="1827" y="1"/>
                    </a:moveTo>
                    <a:cubicBezTo>
                      <a:pt x="1407" y="274"/>
                      <a:pt x="1008" y="546"/>
                      <a:pt x="610" y="820"/>
                    </a:cubicBezTo>
                    <a:cubicBezTo>
                      <a:pt x="1" y="8811"/>
                      <a:pt x="6987" y="11938"/>
                      <a:pt x="6987" y="11938"/>
                    </a:cubicBezTo>
                    <a:lnTo>
                      <a:pt x="8476" y="11099"/>
                    </a:lnTo>
                    <a:cubicBezTo>
                      <a:pt x="3315" y="9085"/>
                      <a:pt x="2078" y="2162"/>
                      <a:pt x="1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2587;p46">
                <a:extLst>
                  <a:ext uri="{FF2B5EF4-FFF2-40B4-BE49-F238E27FC236}">
                    <a16:creationId xmlns:a16="http://schemas.microsoft.com/office/drawing/2014/main" id="{1884D1D3-19AE-B230-7D76-66B8B67D10F9}"/>
                  </a:ext>
                </a:extLst>
              </p:cNvPr>
              <p:cNvSpPr/>
              <p:nvPr/>
            </p:nvSpPr>
            <p:spPr>
              <a:xfrm>
                <a:off x="5076925" y="3683225"/>
                <a:ext cx="167850" cy="126400"/>
              </a:xfrm>
              <a:custGeom>
                <a:avLst/>
                <a:gdLst/>
                <a:ahLst/>
                <a:cxnLst/>
                <a:rect l="l" t="t" r="r" b="b"/>
                <a:pathLst>
                  <a:path w="6714" h="5056" extrusionOk="0">
                    <a:moveTo>
                      <a:pt x="5308" y="0"/>
                    </a:moveTo>
                    <a:cubicBezTo>
                      <a:pt x="2246" y="1153"/>
                      <a:pt x="630" y="3713"/>
                      <a:pt x="0" y="4929"/>
                    </a:cubicBezTo>
                    <a:cubicBezTo>
                      <a:pt x="504" y="4993"/>
                      <a:pt x="1029" y="5035"/>
                      <a:pt x="1553" y="5055"/>
                    </a:cubicBezTo>
                    <a:cubicBezTo>
                      <a:pt x="2288" y="3944"/>
                      <a:pt x="4070" y="1553"/>
                      <a:pt x="6713" y="504"/>
                    </a:cubicBezTo>
                    <a:lnTo>
                      <a:pt x="5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2588;p46">
                <a:extLst>
                  <a:ext uri="{FF2B5EF4-FFF2-40B4-BE49-F238E27FC236}">
                    <a16:creationId xmlns:a16="http://schemas.microsoft.com/office/drawing/2014/main" id="{1C157B60-B204-9B4A-A02B-4B99887008AD}"/>
                  </a:ext>
                </a:extLst>
              </p:cNvPr>
              <p:cNvSpPr/>
              <p:nvPr/>
            </p:nvSpPr>
            <p:spPr>
              <a:xfrm>
                <a:off x="5667450" y="3903825"/>
                <a:ext cx="154200" cy="99375"/>
              </a:xfrm>
              <a:custGeom>
                <a:avLst/>
                <a:gdLst/>
                <a:ahLst/>
                <a:cxnLst/>
                <a:rect l="l" t="t" r="r" b="b"/>
                <a:pathLst>
                  <a:path w="6168" h="3975" extrusionOk="0">
                    <a:moveTo>
                      <a:pt x="883" y="0"/>
                    </a:moveTo>
                    <a:cubicBezTo>
                      <a:pt x="592" y="0"/>
                      <a:pt x="302" y="167"/>
                      <a:pt x="168" y="448"/>
                    </a:cubicBezTo>
                    <a:cubicBezTo>
                      <a:pt x="0" y="804"/>
                      <a:pt x="148" y="1246"/>
                      <a:pt x="503" y="1455"/>
                    </a:cubicBezTo>
                    <a:lnTo>
                      <a:pt x="4909" y="3889"/>
                    </a:lnTo>
                    <a:cubicBezTo>
                      <a:pt x="5019" y="3947"/>
                      <a:pt x="5140" y="3975"/>
                      <a:pt x="5259" y="3975"/>
                    </a:cubicBezTo>
                    <a:cubicBezTo>
                      <a:pt x="5527" y="3975"/>
                      <a:pt x="5793" y="3834"/>
                      <a:pt x="5938" y="3573"/>
                    </a:cubicBezTo>
                    <a:cubicBezTo>
                      <a:pt x="6167" y="3196"/>
                      <a:pt x="6021" y="2734"/>
                      <a:pt x="5644" y="2524"/>
                    </a:cubicBezTo>
                    <a:lnTo>
                      <a:pt x="1239" y="91"/>
                    </a:lnTo>
                    <a:cubicBezTo>
                      <a:pt x="1127" y="29"/>
                      <a:pt x="1005" y="0"/>
                      <a:pt x="8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2589;p46">
                <a:extLst>
                  <a:ext uri="{FF2B5EF4-FFF2-40B4-BE49-F238E27FC236}">
                    <a16:creationId xmlns:a16="http://schemas.microsoft.com/office/drawing/2014/main" id="{4999B3B9-D649-A04B-2222-4A82F59E0C9C}"/>
                  </a:ext>
                </a:extLst>
              </p:cNvPr>
              <p:cNvSpPr/>
              <p:nvPr/>
            </p:nvSpPr>
            <p:spPr>
              <a:xfrm>
                <a:off x="6124250" y="2422950"/>
                <a:ext cx="229725" cy="205625"/>
              </a:xfrm>
              <a:custGeom>
                <a:avLst/>
                <a:gdLst/>
                <a:ahLst/>
                <a:cxnLst/>
                <a:rect l="l" t="t" r="r" b="b"/>
                <a:pathLst>
                  <a:path w="9189" h="8225" extrusionOk="0">
                    <a:moveTo>
                      <a:pt x="3526" y="0"/>
                    </a:moveTo>
                    <a:cubicBezTo>
                      <a:pt x="3009" y="0"/>
                      <a:pt x="1721" y="2415"/>
                      <a:pt x="1721" y="2415"/>
                    </a:cubicBezTo>
                    <a:lnTo>
                      <a:pt x="0" y="4197"/>
                    </a:lnTo>
                    <a:lnTo>
                      <a:pt x="2727" y="8225"/>
                    </a:lnTo>
                    <a:lnTo>
                      <a:pt x="3838" y="7491"/>
                    </a:lnTo>
                    <a:cubicBezTo>
                      <a:pt x="4037" y="7525"/>
                      <a:pt x="4275" y="7540"/>
                      <a:pt x="4532" y="7540"/>
                    </a:cubicBezTo>
                    <a:cubicBezTo>
                      <a:pt x="5716" y="7540"/>
                      <a:pt x="7324" y="7212"/>
                      <a:pt x="7530" y="6798"/>
                    </a:cubicBezTo>
                    <a:cubicBezTo>
                      <a:pt x="7782" y="6295"/>
                      <a:pt x="6378" y="6169"/>
                      <a:pt x="6378" y="6169"/>
                    </a:cubicBezTo>
                    <a:cubicBezTo>
                      <a:pt x="6378" y="6169"/>
                      <a:pt x="9189" y="4177"/>
                      <a:pt x="8685" y="3505"/>
                    </a:cubicBezTo>
                    <a:cubicBezTo>
                      <a:pt x="8612" y="3411"/>
                      <a:pt x="8497" y="3370"/>
                      <a:pt x="8356" y="3370"/>
                    </a:cubicBezTo>
                    <a:cubicBezTo>
                      <a:pt x="7524" y="3370"/>
                      <a:pt x="5748" y="4764"/>
                      <a:pt x="5748" y="4764"/>
                    </a:cubicBezTo>
                    <a:cubicBezTo>
                      <a:pt x="5748" y="4764"/>
                      <a:pt x="8286" y="2037"/>
                      <a:pt x="7636" y="1596"/>
                    </a:cubicBezTo>
                    <a:cubicBezTo>
                      <a:pt x="7583" y="1562"/>
                      <a:pt x="7521" y="1547"/>
                      <a:pt x="7451" y="1547"/>
                    </a:cubicBezTo>
                    <a:cubicBezTo>
                      <a:pt x="6677" y="1547"/>
                      <a:pt x="5006" y="3450"/>
                      <a:pt x="4875" y="3600"/>
                    </a:cubicBezTo>
                    <a:lnTo>
                      <a:pt x="4875" y="3600"/>
                    </a:lnTo>
                    <a:cubicBezTo>
                      <a:pt x="5029" y="3423"/>
                      <a:pt x="7290" y="782"/>
                      <a:pt x="6398" y="317"/>
                    </a:cubicBezTo>
                    <a:cubicBezTo>
                      <a:pt x="6330" y="282"/>
                      <a:pt x="6256" y="266"/>
                      <a:pt x="6177" y="266"/>
                    </a:cubicBezTo>
                    <a:cubicBezTo>
                      <a:pt x="5213" y="266"/>
                      <a:pt x="3545" y="2686"/>
                      <a:pt x="3545" y="2686"/>
                    </a:cubicBezTo>
                    <a:cubicBezTo>
                      <a:pt x="4216" y="1134"/>
                      <a:pt x="4070" y="65"/>
                      <a:pt x="3545" y="1"/>
                    </a:cubicBezTo>
                    <a:cubicBezTo>
                      <a:pt x="3538" y="1"/>
                      <a:pt x="3532" y="0"/>
                      <a:pt x="35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2590;p46">
                <a:extLst>
                  <a:ext uri="{FF2B5EF4-FFF2-40B4-BE49-F238E27FC236}">
                    <a16:creationId xmlns:a16="http://schemas.microsoft.com/office/drawing/2014/main" id="{8E10E602-7FD0-795E-4D53-CC41526292D1}"/>
                  </a:ext>
                </a:extLst>
              </p:cNvPr>
              <p:cNvSpPr/>
              <p:nvPr/>
            </p:nvSpPr>
            <p:spPr>
              <a:xfrm>
                <a:off x="6109025" y="2506450"/>
                <a:ext cx="103350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4134" h="5171" extrusionOk="0">
                    <a:moveTo>
                      <a:pt x="769" y="1"/>
                    </a:moveTo>
                    <a:cubicBezTo>
                      <a:pt x="664" y="1"/>
                      <a:pt x="558" y="26"/>
                      <a:pt x="462" y="82"/>
                    </a:cubicBezTo>
                    <a:cubicBezTo>
                      <a:pt x="126" y="270"/>
                      <a:pt x="0" y="711"/>
                      <a:pt x="210" y="1025"/>
                    </a:cubicBezTo>
                    <a:lnTo>
                      <a:pt x="2665" y="4822"/>
                    </a:lnTo>
                    <a:cubicBezTo>
                      <a:pt x="2809" y="5046"/>
                      <a:pt x="3053" y="5170"/>
                      <a:pt x="3298" y="5170"/>
                    </a:cubicBezTo>
                    <a:cubicBezTo>
                      <a:pt x="3443" y="5170"/>
                      <a:pt x="3589" y="5126"/>
                      <a:pt x="3714" y="5032"/>
                    </a:cubicBezTo>
                    <a:cubicBezTo>
                      <a:pt x="4050" y="4801"/>
                      <a:pt x="4134" y="4339"/>
                      <a:pt x="3902" y="4004"/>
                    </a:cubicBezTo>
                    <a:lnTo>
                      <a:pt x="1323" y="291"/>
                    </a:lnTo>
                    <a:cubicBezTo>
                      <a:pt x="1195" y="108"/>
                      <a:pt x="983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2591;p46">
                <a:extLst>
                  <a:ext uri="{FF2B5EF4-FFF2-40B4-BE49-F238E27FC236}">
                    <a16:creationId xmlns:a16="http://schemas.microsoft.com/office/drawing/2014/main" id="{FDADB48F-5A7E-2999-5C3E-E0420CA9453E}"/>
                  </a:ext>
                </a:extLst>
              </p:cNvPr>
              <p:cNvSpPr/>
              <p:nvPr/>
            </p:nvSpPr>
            <p:spPr>
              <a:xfrm>
                <a:off x="5891625" y="2948325"/>
                <a:ext cx="31650" cy="31075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1243" extrusionOk="0">
                    <a:moveTo>
                      <a:pt x="335" y="0"/>
                    </a:moveTo>
                    <a:cubicBezTo>
                      <a:pt x="149" y="0"/>
                      <a:pt x="0" y="192"/>
                      <a:pt x="95" y="383"/>
                    </a:cubicBezTo>
                    <a:cubicBezTo>
                      <a:pt x="201" y="551"/>
                      <a:pt x="431" y="699"/>
                      <a:pt x="579" y="803"/>
                    </a:cubicBezTo>
                    <a:cubicBezTo>
                      <a:pt x="767" y="929"/>
                      <a:pt x="914" y="1097"/>
                      <a:pt x="1102" y="1223"/>
                    </a:cubicBezTo>
                    <a:cubicBezTo>
                      <a:pt x="1121" y="1236"/>
                      <a:pt x="1139" y="1242"/>
                      <a:pt x="1156" y="1242"/>
                    </a:cubicBezTo>
                    <a:cubicBezTo>
                      <a:pt x="1218" y="1242"/>
                      <a:pt x="1266" y="1167"/>
                      <a:pt x="1250" y="1119"/>
                    </a:cubicBezTo>
                    <a:cubicBezTo>
                      <a:pt x="1208" y="909"/>
                      <a:pt x="1082" y="677"/>
                      <a:pt x="976" y="509"/>
                    </a:cubicBezTo>
                    <a:cubicBezTo>
                      <a:pt x="830" y="321"/>
                      <a:pt x="621" y="48"/>
                      <a:pt x="389" y="6"/>
                    </a:cubicBezTo>
                    <a:cubicBezTo>
                      <a:pt x="371" y="2"/>
                      <a:pt x="353" y="0"/>
                      <a:pt x="3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2592;p46">
                <a:extLst>
                  <a:ext uri="{FF2B5EF4-FFF2-40B4-BE49-F238E27FC236}">
                    <a16:creationId xmlns:a16="http://schemas.microsoft.com/office/drawing/2014/main" id="{9AD5141E-9680-CEB4-B084-5822218BB066}"/>
                  </a:ext>
                </a:extLst>
              </p:cNvPr>
              <p:cNvSpPr/>
              <p:nvPr/>
            </p:nvSpPr>
            <p:spPr>
              <a:xfrm>
                <a:off x="5843250" y="2909575"/>
                <a:ext cx="353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976" extrusionOk="0">
                    <a:moveTo>
                      <a:pt x="82" y="0"/>
                    </a:moveTo>
                    <a:cubicBezTo>
                      <a:pt x="30" y="0"/>
                      <a:pt x="1" y="72"/>
                      <a:pt x="38" y="109"/>
                    </a:cubicBezTo>
                    <a:cubicBezTo>
                      <a:pt x="184" y="235"/>
                      <a:pt x="290" y="381"/>
                      <a:pt x="436" y="507"/>
                    </a:cubicBezTo>
                    <a:lnTo>
                      <a:pt x="835" y="906"/>
                    </a:lnTo>
                    <a:cubicBezTo>
                      <a:pt x="889" y="955"/>
                      <a:pt x="948" y="976"/>
                      <a:pt x="1006" y="976"/>
                    </a:cubicBezTo>
                    <a:cubicBezTo>
                      <a:pt x="1219" y="976"/>
                      <a:pt x="1411" y="694"/>
                      <a:pt x="1213" y="529"/>
                    </a:cubicBezTo>
                    <a:cubicBezTo>
                      <a:pt x="1045" y="403"/>
                      <a:pt x="877" y="297"/>
                      <a:pt x="688" y="193"/>
                    </a:cubicBezTo>
                    <a:cubicBezTo>
                      <a:pt x="500" y="87"/>
                      <a:pt x="310" y="67"/>
                      <a:pt x="100" y="4"/>
                    </a:cubicBezTo>
                    <a:cubicBezTo>
                      <a:pt x="94" y="1"/>
                      <a:pt x="88" y="0"/>
                      <a:pt x="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2593;p46">
                <a:extLst>
                  <a:ext uri="{FF2B5EF4-FFF2-40B4-BE49-F238E27FC236}">
                    <a16:creationId xmlns:a16="http://schemas.microsoft.com/office/drawing/2014/main" id="{64ACA3B8-1CC3-5F27-DA11-91DA6ACB96F1}"/>
                  </a:ext>
                </a:extLst>
              </p:cNvPr>
              <p:cNvSpPr/>
              <p:nvPr/>
            </p:nvSpPr>
            <p:spPr>
              <a:xfrm>
                <a:off x="5879850" y="2969975"/>
                <a:ext cx="2730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61" extrusionOk="0">
                    <a:moveTo>
                      <a:pt x="546" y="1"/>
                    </a:moveTo>
                    <a:cubicBezTo>
                      <a:pt x="1" y="1"/>
                      <a:pt x="1" y="860"/>
                      <a:pt x="546" y="860"/>
                    </a:cubicBezTo>
                    <a:cubicBezTo>
                      <a:pt x="1092" y="860"/>
                      <a:pt x="1092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2594;p46">
                <a:extLst>
                  <a:ext uri="{FF2B5EF4-FFF2-40B4-BE49-F238E27FC236}">
                    <a16:creationId xmlns:a16="http://schemas.microsoft.com/office/drawing/2014/main" id="{2C526810-393B-5BCC-AF6E-6F25CE4942BF}"/>
                  </a:ext>
                </a:extLst>
              </p:cNvPr>
              <p:cNvSpPr/>
              <p:nvPr/>
            </p:nvSpPr>
            <p:spPr>
              <a:xfrm>
                <a:off x="5831600" y="2928525"/>
                <a:ext cx="273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40" extrusionOk="0">
                    <a:moveTo>
                      <a:pt x="546" y="1"/>
                    </a:moveTo>
                    <a:cubicBezTo>
                      <a:pt x="1" y="1"/>
                      <a:pt x="1" y="840"/>
                      <a:pt x="546" y="840"/>
                    </a:cubicBezTo>
                    <a:cubicBezTo>
                      <a:pt x="1092" y="840"/>
                      <a:pt x="1092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2595;p46">
                <a:extLst>
                  <a:ext uri="{FF2B5EF4-FFF2-40B4-BE49-F238E27FC236}">
                    <a16:creationId xmlns:a16="http://schemas.microsoft.com/office/drawing/2014/main" id="{F79A311F-84E9-FAD7-58A1-B0FE5B540A09}"/>
                  </a:ext>
                </a:extLst>
              </p:cNvPr>
              <p:cNvSpPr/>
              <p:nvPr/>
            </p:nvSpPr>
            <p:spPr>
              <a:xfrm>
                <a:off x="5833700" y="2956850"/>
                <a:ext cx="404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302" extrusionOk="0">
                    <a:moveTo>
                      <a:pt x="1615" y="1"/>
                    </a:moveTo>
                    <a:cubicBezTo>
                      <a:pt x="1615" y="1"/>
                      <a:pt x="1" y="462"/>
                      <a:pt x="63" y="778"/>
                    </a:cubicBezTo>
                    <a:cubicBezTo>
                      <a:pt x="105" y="1091"/>
                      <a:pt x="566" y="1301"/>
                      <a:pt x="566" y="1301"/>
                    </a:cubicBez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000000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2596;p46">
                <a:extLst>
                  <a:ext uri="{FF2B5EF4-FFF2-40B4-BE49-F238E27FC236}">
                    <a16:creationId xmlns:a16="http://schemas.microsoft.com/office/drawing/2014/main" id="{D816C1B5-5178-90B9-D5DE-7F6E2E97B41E}"/>
                  </a:ext>
                </a:extLst>
              </p:cNvPr>
              <p:cNvSpPr/>
              <p:nvPr/>
            </p:nvSpPr>
            <p:spPr>
              <a:xfrm>
                <a:off x="5819525" y="3000575"/>
                <a:ext cx="62950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2518" h="1864" extrusionOk="0">
                    <a:moveTo>
                      <a:pt x="290" y="0"/>
                    </a:moveTo>
                    <a:cubicBezTo>
                      <a:pt x="193" y="0"/>
                      <a:pt x="96" y="5"/>
                      <a:pt x="1" y="14"/>
                    </a:cubicBezTo>
                    <a:cubicBezTo>
                      <a:pt x="1" y="349"/>
                      <a:pt x="1" y="811"/>
                      <a:pt x="126" y="1104"/>
                    </a:cubicBezTo>
                    <a:cubicBezTo>
                      <a:pt x="232" y="1398"/>
                      <a:pt x="462" y="1672"/>
                      <a:pt x="756" y="1798"/>
                    </a:cubicBezTo>
                    <a:cubicBezTo>
                      <a:pt x="877" y="1843"/>
                      <a:pt x="1004" y="1864"/>
                      <a:pt x="1131" y="1864"/>
                    </a:cubicBezTo>
                    <a:cubicBezTo>
                      <a:pt x="1356" y="1864"/>
                      <a:pt x="1583" y="1799"/>
                      <a:pt x="1784" y="1692"/>
                    </a:cubicBezTo>
                    <a:cubicBezTo>
                      <a:pt x="2078" y="1524"/>
                      <a:pt x="2308" y="1146"/>
                      <a:pt x="2518" y="875"/>
                    </a:cubicBezTo>
                    <a:cubicBezTo>
                      <a:pt x="1937" y="312"/>
                      <a:pt x="1105" y="0"/>
                      <a:pt x="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2597;p46">
                <a:extLst>
                  <a:ext uri="{FF2B5EF4-FFF2-40B4-BE49-F238E27FC236}">
                    <a16:creationId xmlns:a16="http://schemas.microsoft.com/office/drawing/2014/main" id="{737AA34C-F536-9799-185B-6E80991BE841}"/>
                  </a:ext>
                </a:extLst>
              </p:cNvPr>
              <p:cNvSpPr/>
              <p:nvPr/>
            </p:nvSpPr>
            <p:spPr>
              <a:xfrm>
                <a:off x="5685275" y="3293025"/>
                <a:ext cx="87075" cy="87100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3484" extrusionOk="0">
                    <a:moveTo>
                      <a:pt x="1742" y="1"/>
                    </a:moveTo>
                    <a:cubicBezTo>
                      <a:pt x="777" y="1"/>
                      <a:pt x="0" y="776"/>
                      <a:pt x="0" y="1741"/>
                    </a:cubicBezTo>
                    <a:cubicBezTo>
                      <a:pt x="0" y="2706"/>
                      <a:pt x="777" y="3483"/>
                      <a:pt x="1742" y="3483"/>
                    </a:cubicBezTo>
                    <a:cubicBezTo>
                      <a:pt x="2707" y="3483"/>
                      <a:pt x="3483" y="2706"/>
                      <a:pt x="3483" y="1741"/>
                    </a:cubicBezTo>
                    <a:cubicBezTo>
                      <a:pt x="3483" y="776"/>
                      <a:pt x="2707" y="1"/>
                      <a:pt x="17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2598;p46">
                <a:extLst>
                  <a:ext uri="{FF2B5EF4-FFF2-40B4-BE49-F238E27FC236}">
                    <a16:creationId xmlns:a16="http://schemas.microsoft.com/office/drawing/2014/main" id="{55EDDDFA-B604-6D21-F7E3-C18DA79535E8}"/>
                  </a:ext>
                </a:extLst>
              </p:cNvPr>
              <p:cNvSpPr/>
              <p:nvPr/>
            </p:nvSpPr>
            <p:spPr>
              <a:xfrm>
                <a:off x="4696700" y="4293100"/>
                <a:ext cx="2835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428" extrusionOk="0">
                    <a:moveTo>
                      <a:pt x="484" y="1"/>
                    </a:moveTo>
                    <a:lnTo>
                      <a:pt x="1" y="588"/>
                    </a:lnTo>
                    <a:lnTo>
                      <a:pt x="379" y="1407"/>
                    </a:lnTo>
                    <a:lnTo>
                      <a:pt x="1134" y="1427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" name="Google Shape;2599;p46">
              <a:extLst>
                <a:ext uri="{FF2B5EF4-FFF2-40B4-BE49-F238E27FC236}">
                  <a16:creationId xmlns:a16="http://schemas.microsoft.com/office/drawing/2014/main" id="{0F3FF7C2-694D-5EC5-0338-253F144A166C}"/>
                </a:ext>
              </a:extLst>
            </p:cNvPr>
            <p:cNvGrpSpPr/>
            <p:nvPr/>
          </p:nvGrpSpPr>
          <p:grpSpPr>
            <a:xfrm>
              <a:off x="4942502" y="1495515"/>
              <a:ext cx="354956" cy="354953"/>
              <a:chOff x="2522523" y="1875740"/>
              <a:chExt cx="448459" cy="448456"/>
            </a:xfrm>
          </p:grpSpPr>
          <p:sp>
            <p:nvSpPr>
              <p:cNvPr id="81" name="Google Shape;2600;p46">
                <a:extLst>
                  <a:ext uri="{FF2B5EF4-FFF2-40B4-BE49-F238E27FC236}">
                    <a16:creationId xmlns:a16="http://schemas.microsoft.com/office/drawing/2014/main" id="{F9D9F797-CC41-347A-1930-C4F71D0C8180}"/>
                  </a:ext>
                </a:extLst>
              </p:cNvPr>
              <p:cNvSpPr/>
              <p:nvPr/>
            </p:nvSpPr>
            <p:spPr>
              <a:xfrm flipH="1">
                <a:off x="2522526" y="1875740"/>
                <a:ext cx="448456" cy="448456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2164" extrusionOk="0">
                    <a:moveTo>
                      <a:pt x="6081" y="0"/>
                    </a:moveTo>
                    <a:cubicBezTo>
                      <a:pt x="5280" y="0"/>
                      <a:pt x="4512" y="143"/>
                      <a:pt x="3817" y="428"/>
                    </a:cubicBezTo>
                    <a:cubicBezTo>
                      <a:pt x="2978" y="766"/>
                      <a:pt x="2248" y="1266"/>
                      <a:pt x="1641" y="1926"/>
                    </a:cubicBezTo>
                    <a:cubicBezTo>
                      <a:pt x="624" y="3014"/>
                      <a:pt x="0" y="4476"/>
                      <a:pt x="0" y="6081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3" y="7330"/>
                      <a:pt x="303" y="8186"/>
                      <a:pt x="731" y="8971"/>
                    </a:cubicBezTo>
                    <a:cubicBezTo>
                      <a:pt x="1499" y="10397"/>
                      <a:pt x="2835" y="11486"/>
                      <a:pt x="4424" y="11931"/>
                    </a:cubicBezTo>
                    <a:cubicBezTo>
                      <a:pt x="4959" y="12092"/>
                      <a:pt x="5511" y="12164"/>
                      <a:pt x="6081" y="12164"/>
                    </a:cubicBezTo>
                    <a:cubicBezTo>
                      <a:pt x="6492" y="12164"/>
                      <a:pt x="6885" y="12128"/>
                      <a:pt x="7259" y="12038"/>
                    </a:cubicBezTo>
                    <a:cubicBezTo>
                      <a:pt x="8899" y="11736"/>
                      <a:pt x="10291" y="10754"/>
                      <a:pt x="11165" y="9417"/>
                    </a:cubicBezTo>
                    <a:cubicBezTo>
                      <a:pt x="11700" y="8632"/>
                      <a:pt x="12021" y="7705"/>
                      <a:pt x="12128" y="6723"/>
                    </a:cubicBezTo>
                    <a:cubicBezTo>
                      <a:pt x="12145" y="6509"/>
                      <a:pt x="12164" y="6295"/>
                      <a:pt x="12164" y="6081"/>
                    </a:cubicBezTo>
                    <a:cubicBezTo>
                      <a:pt x="12164" y="4602"/>
                      <a:pt x="11646" y="3246"/>
                      <a:pt x="10773" y="2193"/>
                    </a:cubicBezTo>
                    <a:cubicBezTo>
                      <a:pt x="10184" y="1498"/>
                      <a:pt x="9434" y="928"/>
                      <a:pt x="8597" y="535"/>
                    </a:cubicBezTo>
                    <a:cubicBezTo>
                      <a:pt x="7829" y="196"/>
                      <a:pt x="6973" y="0"/>
                      <a:pt x="60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2601;p46">
                <a:extLst>
                  <a:ext uri="{FF2B5EF4-FFF2-40B4-BE49-F238E27FC236}">
                    <a16:creationId xmlns:a16="http://schemas.microsoft.com/office/drawing/2014/main" id="{96B918C4-0D81-60D8-FA45-C04E5CAF88AA}"/>
                  </a:ext>
                </a:extLst>
              </p:cNvPr>
              <p:cNvSpPr/>
              <p:nvPr/>
            </p:nvSpPr>
            <p:spPr>
              <a:xfrm flipH="1">
                <a:off x="2590252" y="1906598"/>
                <a:ext cx="353817" cy="353817"/>
              </a:xfrm>
              <a:custGeom>
                <a:avLst/>
                <a:gdLst/>
                <a:ahLst/>
                <a:cxnLst/>
                <a:rect l="l" t="t" r="r" b="b"/>
                <a:pathLst>
                  <a:path w="9597" h="9597" extrusionOk="0">
                    <a:moveTo>
                      <a:pt x="4799" y="1"/>
                    </a:moveTo>
                    <a:cubicBezTo>
                      <a:pt x="4174" y="1"/>
                      <a:pt x="3568" y="126"/>
                      <a:pt x="3016" y="340"/>
                    </a:cubicBezTo>
                    <a:cubicBezTo>
                      <a:pt x="2355" y="607"/>
                      <a:pt x="1767" y="1000"/>
                      <a:pt x="1304" y="1517"/>
                    </a:cubicBezTo>
                    <a:cubicBezTo>
                      <a:pt x="483" y="2374"/>
                      <a:pt x="1" y="3532"/>
                      <a:pt x="1" y="4799"/>
                    </a:cubicBezTo>
                    <a:lnTo>
                      <a:pt x="1" y="5049"/>
                    </a:lnTo>
                    <a:cubicBezTo>
                      <a:pt x="37" y="5779"/>
                      <a:pt x="234" y="6476"/>
                      <a:pt x="572" y="7082"/>
                    </a:cubicBezTo>
                    <a:cubicBezTo>
                      <a:pt x="1178" y="8205"/>
                      <a:pt x="2231" y="9061"/>
                      <a:pt x="3497" y="9418"/>
                    </a:cubicBezTo>
                    <a:cubicBezTo>
                      <a:pt x="3908" y="9543"/>
                      <a:pt x="4353" y="9596"/>
                      <a:pt x="4799" y="9596"/>
                    </a:cubicBezTo>
                    <a:cubicBezTo>
                      <a:pt x="5120" y="9596"/>
                      <a:pt x="5441" y="9579"/>
                      <a:pt x="5727" y="9508"/>
                    </a:cubicBezTo>
                    <a:cubicBezTo>
                      <a:pt x="7028" y="9258"/>
                      <a:pt x="8117" y="8490"/>
                      <a:pt x="8811" y="7439"/>
                    </a:cubicBezTo>
                    <a:cubicBezTo>
                      <a:pt x="9222" y="6814"/>
                      <a:pt x="9489" y="6083"/>
                      <a:pt x="9579" y="5299"/>
                    </a:cubicBezTo>
                    <a:cubicBezTo>
                      <a:pt x="9596" y="5137"/>
                      <a:pt x="9596" y="4977"/>
                      <a:pt x="9596" y="4799"/>
                    </a:cubicBezTo>
                    <a:cubicBezTo>
                      <a:pt x="9596" y="3639"/>
                      <a:pt x="9187" y="2569"/>
                      <a:pt x="8490" y="1732"/>
                    </a:cubicBezTo>
                    <a:cubicBezTo>
                      <a:pt x="8027" y="1178"/>
                      <a:pt x="7456" y="733"/>
                      <a:pt x="6797" y="429"/>
                    </a:cubicBezTo>
                    <a:cubicBezTo>
                      <a:pt x="6190" y="143"/>
                      <a:pt x="5513" y="1"/>
                      <a:pt x="47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2602;p46">
                <a:extLst>
                  <a:ext uri="{FF2B5EF4-FFF2-40B4-BE49-F238E27FC236}">
                    <a16:creationId xmlns:a16="http://schemas.microsoft.com/office/drawing/2014/main" id="{9DF931E5-A629-3EE0-40F1-D1F022B80353}"/>
                  </a:ext>
                </a:extLst>
              </p:cNvPr>
              <p:cNvSpPr/>
              <p:nvPr/>
            </p:nvSpPr>
            <p:spPr>
              <a:xfrm flipH="1">
                <a:off x="2654031" y="2147013"/>
                <a:ext cx="51320" cy="96962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2630" extrusionOk="0">
                    <a:moveTo>
                      <a:pt x="68" y="1"/>
                    </a:moveTo>
                    <a:cubicBezTo>
                      <a:pt x="57" y="1"/>
                      <a:pt x="46" y="3"/>
                      <a:pt x="36" y="7"/>
                    </a:cubicBezTo>
                    <a:cubicBezTo>
                      <a:pt x="1" y="26"/>
                      <a:pt x="1" y="79"/>
                      <a:pt x="18" y="114"/>
                    </a:cubicBezTo>
                    <a:lnTo>
                      <a:pt x="303" y="614"/>
                    </a:lnTo>
                    <a:lnTo>
                      <a:pt x="803" y="1791"/>
                    </a:lnTo>
                    <a:lnTo>
                      <a:pt x="1231" y="2594"/>
                    </a:lnTo>
                    <a:cubicBezTo>
                      <a:pt x="1249" y="2611"/>
                      <a:pt x="1266" y="2630"/>
                      <a:pt x="1302" y="2630"/>
                    </a:cubicBezTo>
                    <a:cubicBezTo>
                      <a:pt x="1302" y="2630"/>
                      <a:pt x="1321" y="2630"/>
                      <a:pt x="1338" y="2611"/>
                    </a:cubicBezTo>
                    <a:cubicBezTo>
                      <a:pt x="1373" y="2594"/>
                      <a:pt x="1392" y="2559"/>
                      <a:pt x="1356" y="2523"/>
                    </a:cubicBezTo>
                    <a:lnTo>
                      <a:pt x="945" y="1738"/>
                    </a:lnTo>
                    <a:lnTo>
                      <a:pt x="446" y="542"/>
                    </a:lnTo>
                    <a:lnTo>
                      <a:pt x="143" y="43"/>
                    </a:lnTo>
                    <a:cubicBezTo>
                      <a:pt x="130" y="17"/>
                      <a:pt x="98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2603;p46">
                <a:extLst>
                  <a:ext uri="{FF2B5EF4-FFF2-40B4-BE49-F238E27FC236}">
                    <a16:creationId xmlns:a16="http://schemas.microsoft.com/office/drawing/2014/main" id="{DC5C8D72-2F2D-7777-1177-E67196384366}"/>
                  </a:ext>
                </a:extLst>
              </p:cNvPr>
              <p:cNvSpPr/>
              <p:nvPr/>
            </p:nvSpPr>
            <p:spPr>
              <a:xfrm flipH="1">
                <a:off x="2583687" y="2058530"/>
                <a:ext cx="107174" cy="7927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215" extrusionOk="0">
                    <a:moveTo>
                      <a:pt x="2835" y="0"/>
                    </a:moveTo>
                    <a:lnTo>
                      <a:pt x="72" y="72"/>
                    </a:lnTo>
                    <a:cubicBezTo>
                      <a:pt x="36" y="72"/>
                      <a:pt x="0" y="107"/>
                      <a:pt x="0" y="143"/>
                    </a:cubicBezTo>
                    <a:cubicBezTo>
                      <a:pt x="0" y="179"/>
                      <a:pt x="36" y="214"/>
                      <a:pt x="72" y="214"/>
                    </a:cubicBezTo>
                    <a:lnTo>
                      <a:pt x="89" y="214"/>
                    </a:lnTo>
                    <a:lnTo>
                      <a:pt x="2835" y="160"/>
                    </a:lnTo>
                    <a:cubicBezTo>
                      <a:pt x="2871" y="160"/>
                      <a:pt x="2907" y="125"/>
                      <a:pt x="2907" y="72"/>
                    </a:cubicBezTo>
                    <a:cubicBezTo>
                      <a:pt x="2907" y="36"/>
                      <a:pt x="2871" y="0"/>
                      <a:pt x="28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2604;p46">
                <a:extLst>
                  <a:ext uri="{FF2B5EF4-FFF2-40B4-BE49-F238E27FC236}">
                    <a16:creationId xmlns:a16="http://schemas.microsoft.com/office/drawing/2014/main" id="{8C39ECF3-5B15-32FD-4448-CA69E5032437}"/>
                  </a:ext>
                </a:extLst>
              </p:cNvPr>
              <p:cNvSpPr/>
              <p:nvPr/>
            </p:nvSpPr>
            <p:spPr>
              <a:xfrm flipH="1">
                <a:off x="2739490" y="1937530"/>
                <a:ext cx="9917" cy="8553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320" extrusionOk="0">
                    <a:moveTo>
                      <a:pt x="178" y="1"/>
                    </a:moveTo>
                    <a:cubicBezTo>
                      <a:pt x="143" y="1"/>
                      <a:pt x="107" y="36"/>
                      <a:pt x="107" y="72"/>
                    </a:cubicBezTo>
                    <a:lnTo>
                      <a:pt x="0" y="2229"/>
                    </a:lnTo>
                    <a:cubicBezTo>
                      <a:pt x="0" y="2265"/>
                      <a:pt x="19" y="2301"/>
                      <a:pt x="71" y="2319"/>
                    </a:cubicBezTo>
                    <a:cubicBezTo>
                      <a:pt x="107" y="2319"/>
                      <a:pt x="143" y="2284"/>
                      <a:pt x="143" y="2229"/>
                    </a:cubicBezTo>
                    <a:lnTo>
                      <a:pt x="250" y="89"/>
                    </a:lnTo>
                    <a:cubicBezTo>
                      <a:pt x="268" y="36"/>
                      <a:pt x="233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2605;p46">
                <a:extLst>
                  <a:ext uri="{FF2B5EF4-FFF2-40B4-BE49-F238E27FC236}">
                    <a16:creationId xmlns:a16="http://schemas.microsoft.com/office/drawing/2014/main" id="{844F0B4E-004C-2871-4AF5-656C5D330ADE}"/>
                  </a:ext>
                </a:extLst>
              </p:cNvPr>
              <p:cNvSpPr/>
              <p:nvPr/>
            </p:nvSpPr>
            <p:spPr>
              <a:xfrm flipH="1">
                <a:off x="2819088" y="2042050"/>
                <a:ext cx="74988" cy="29678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805" extrusionOk="0">
                    <a:moveTo>
                      <a:pt x="126" y="1"/>
                    </a:moveTo>
                    <a:cubicBezTo>
                      <a:pt x="72" y="1"/>
                      <a:pt x="36" y="19"/>
                      <a:pt x="19" y="55"/>
                    </a:cubicBezTo>
                    <a:cubicBezTo>
                      <a:pt x="0" y="91"/>
                      <a:pt x="36" y="143"/>
                      <a:pt x="72" y="162"/>
                    </a:cubicBezTo>
                    <a:lnTo>
                      <a:pt x="1927" y="804"/>
                    </a:lnTo>
                    <a:lnTo>
                      <a:pt x="1962" y="804"/>
                    </a:lnTo>
                    <a:cubicBezTo>
                      <a:pt x="1981" y="804"/>
                      <a:pt x="2016" y="786"/>
                      <a:pt x="2034" y="750"/>
                    </a:cubicBezTo>
                    <a:cubicBezTo>
                      <a:pt x="2034" y="714"/>
                      <a:pt x="2016" y="679"/>
                      <a:pt x="1981" y="661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2606;p46">
                <a:extLst>
                  <a:ext uri="{FF2B5EF4-FFF2-40B4-BE49-F238E27FC236}">
                    <a16:creationId xmlns:a16="http://schemas.microsoft.com/office/drawing/2014/main" id="{9A837912-09B6-AC89-FCF4-3F0A26783DB9}"/>
                  </a:ext>
                </a:extLst>
              </p:cNvPr>
              <p:cNvSpPr/>
              <p:nvPr/>
            </p:nvSpPr>
            <p:spPr>
              <a:xfrm flipH="1">
                <a:off x="2788819" y="2147013"/>
                <a:ext cx="57919" cy="79892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167" extrusionOk="0">
                    <a:moveTo>
                      <a:pt x="1503" y="1"/>
                    </a:moveTo>
                    <a:cubicBezTo>
                      <a:pt x="1473" y="1"/>
                      <a:pt x="1441" y="17"/>
                      <a:pt x="1427" y="43"/>
                    </a:cubicBezTo>
                    <a:lnTo>
                      <a:pt x="19" y="2041"/>
                    </a:lnTo>
                    <a:cubicBezTo>
                      <a:pt x="1" y="2076"/>
                      <a:pt x="19" y="2131"/>
                      <a:pt x="55" y="2148"/>
                    </a:cubicBezTo>
                    <a:cubicBezTo>
                      <a:pt x="55" y="2148"/>
                      <a:pt x="72" y="2166"/>
                      <a:pt x="90" y="2166"/>
                    </a:cubicBezTo>
                    <a:cubicBezTo>
                      <a:pt x="108" y="2166"/>
                      <a:pt x="143" y="2148"/>
                      <a:pt x="143" y="2131"/>
                    </a:cubicBezTo>
                    <a:lnTo>
                      <a:pt x="1553" y="114"/>
                    </a:lnTo>
                    <a:cubicBezTo>
                      <a:pt x="1570" y="79"/>
                      <a:pt x="1553" y="43"/>
                      <a:pt x="1534" y="7"/>
                    </a:cubicBezTo>
                    <a:cubicBezTo>
                      <a:pt x="1525" y="3"/>
                      <a:pt x="1514" y="1"/>
                      <a:pt x="15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2607;p46">
                <a:extLst>
                  <a:ext uri="{FF2B5EF4-FFF2-40B4-BE49-F238E27FC236}">
                    <a16:creationId xmlns:a16="http://schemas.microsoft.com/office/drawing/2014/main" id="{2176C76A-C096-CC27-8931-0C3AD189AC08}"/>
                  </a:ext>
                </a:extLst>
              </p:cNvPr>
              <p:cNvSpPr/>
              <p:nvPr/>
            </p:nvSpPr>
            <p:spPr>
              <a:xfrm flipH="1">
                <a:off x="2657313" y="1998657"/>
                <a:ext cx="178918" cy="169701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4603" extrusionOk="0">
                    <a:moveTo>
                      <a:pt x="2426" y="1"/>
                    </a:moveTo>
                    <a:lnTo>
                      <a:pt x="1" y="1767"/>
                    </a:lnTo>
                    <a:lnTo>
                      <a:pt x="928" y="4602"/>
                    </a:lnTo>
                    <a:lnTo>
                      <a:pt x="3925" y="4602"/>
                    </a:lnTo>
                    <a:lnTo>
                      <a:pt x="4852" y="1767"/>
                    </a:lnTo>
                    <a:lnTo>
                      <a:pt x="24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2608;p46">
                <a:extLst>
                  <a:ext uri="{FF2B5EF4-FFF2-40B4-BE49-F238E27FC236}">
                    <a16:creationId xmlns:a16="http://schemas.microsoft.com/office/drawing/2014/main" id="{D5C4ABEF-5F70-E10D-E883-BD57F01A903A}"/>
                  </a:ext>
                </a:extLst>
              </p:cNvPr>
              <p:cNvSpPr/>
              <p:nvPr/>
            </p:nvSpPr>
            <p:spPr>
              <a:xfrm flipH="1">
                <a:off x="2653368" y="1875740"/>
                <a:ext cx="178217" cy="85496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2319" extrusionOk="0">
                    <a:moveTo>
                      <a:pt x="2300" y="0"/>
                    </a:moveTo>
                    <a:cubicBezTo>
                      <a:pt x="1499" y="0"/>
                      <a:pt x="731" y="143"/>
                      <a:pt x="36" y="428"/>
                    </a:cubicBezTo>
                    <a:lnTo>
                      <a:pt x="0" y="571"/>
                    </a:lnTo>
                    <a:lnTo>
                      <a:pt x="2407" y="2319"/>
                    </a:lnTo>
                    <a:lnTo>
                      <a:pt x="4833" y="571"/>
                    </a:lnTo>
                    <a:lnTo>
                      <a:pt x="4816" y="535"/>
                    </a:lnTo>
                    <a:cubicBezTo>
                      <a:pt x="4048" y="196"/>
                      <a:pt x="3192" y="0"/>
                      <a:pt x="23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2609;p46">
                <a:extLst>
                  <a:ext uri="{FF2B5EF4-FFF2-40B4-BE49-F238E27FC236}">
                    <a16:creationId xmlns:a16="http://schemas.microsoft.com/office/drawing/2014/main" id="{B0D88A46-0E7D-4199-DD26-B3E7AF73887C}"/>
                  </a:ext>
                </a:extLst>
              </p:cNvPr>
              <p:cNvSpPr/>
              <p:nvPr/>
            </p:nvSpPr>
            <p:spPr>
              <a:xfrm flipH="1">
                <a:off x="2876934" y="1946747"/>
                <a:ext cx="94049" cy="168374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4567" extrusionOk="0">
                    <a:moveTo>
                      <a:pt x="1641" y="0"/>
                    </a:moveTo>
                    <a:cubicBezTo>
                      <a:pt x="624" y="1088"/>
                      <a:pt x="0" y="2550"/>
                      <a:pt x="0" y="4155"/>
                    </a:cubicBezTo>
                    <a:lnTo>
                      <a:pt x="0" y="4459"/>
                    </a:lnTo>
                    <a:lnTo>
                      <a:pt x="0" y="4476"/>
                    </a:lnTo>
                    <a:lnTo>
                      <a:pt x="143" y="4566"/>
                    </a:lnTo>
                    <a:lnTo>
                      <a:pt x="2550" y="2800"/>
                    </a:lnTo>
                    <a:lnTo>
                      <a:pt x="16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2610;p46">
                <a:extLst>
                  <a:ext uri="{FF2B5EF4-FFF2-40B4-BE49-F238E27FC236}">
                    <a16:creationId xmlns:a16="http://schemas.microsoft.com/office/drawing/2014/main" id="{837EB054-D515-0910-8B7F-0AF49BE68487}"/>
                  </a:ext>
                </a:extLst>
              </p:cNvPr>
              <p:cNvSpPr/>
              <p:nvPr/>
            </p:nvSpPr>
            <p:spPr>
              <a:xfrm flipH="1">
                <a:off x="2799364" y="2205117"/>
                <a:ext cx="144705" cy="110529"/>
              </a:xfrm>
              <a:custGeom>
                <a:avLst/>
                <a:gdLst/>
                <a:ahLst/>
                <a:cxnLst/>
                <a:rect l="l" t="t" r="r" b="b"/>
                <a:pathLst>
                  <a:path w="3925" h="2998" extrusionOk="0">
                    <a:moveTo>
                      <a:pt x="1" y="1"/>
                    </a:moveTo>
                    <a:lnTo>
                      <a:pt x="1" y="37"/>
                    </a:lnTo>
                    <a:cubicBezTo>
                      <a:pt x="769" y="1463"/>
                      <a:pt x="2105" y="2552"/>
                      <a:pt x="3694" y="2997"/>
                    </a:cubicBezTo>
                    <a:lnTo>
                      <a:pt x="3925" y="2837"/>
                    </a:lnTo>
                    <a:lnTo>
                      <a:pt x="29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2611;p46">
                <a:extLst>
                  <a:ext uri="{FF2B5EF4-FFF2-40B4-BE49-F238E27FC236}">
                    <a16:creationId xmlns:a16="http://schemas.microsoft.com/office/drawing/2014/main" id="{33DC070F-32EA-9A6C-54AC-C31DA7DC21A6}"/>
                  </a:ext>
                </a:extLst>
              </p:cNvPr>
              <p:cNvSpPr/>
              <p:nvPr/>
            </p:nvSpPr>
            <p:spPr>
              <a:xfrm flipH="1">
                <a:off x="2559318" y="2211716"/>
                <a:ext cx="148023" cy="107874"/>
              </a:xfrm>
              <a:custGeom>
                <a:avLst/>
                <a:gdLst/>
                <a:ahLst/>
                <a:cxnLst/>
                <a:rect l="l" t="t" r="r" b="b"/>
                <a:pathLst>
                  <a:path w="4015" h="2926" extrusionOk="0">
                    <a:moveTo>
                      <a:pt x="928" y="0"/>
                    </a:moveTo>
                    <a:lnTo>
                      <a:pt x="1" y="2854"/>
                    </a:lnTo>
                    <a:lnTo>
                      <a:pt x="108" y="2925"/>
                    </a:lnTo>
                    <a:cubicBezTo>
                      <a:pt x="1748" y="2623"/>
                      <a:pt x="3140" y="1641"/>
                      <a:pt x="4014" y="304"/>
                    </a:cubicBezTo>
                    <a:lnTo>
                      <a:pt x="39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2612;p46">
                <a:extLst>
                  <a:ext uri="{FF2B5EF4-FFF2-40B4-BE49-F238E27FC236}">
                    <a16:creationId xmlns:a16="http://schemas.microsoft.com/office/drawing/2014/main" id="{C370BD8C-4511-24F8-72D4-E234E3A3EC12}"/>
                  </a:ext>
                </a:extLst>
              </p:cNvPr>
              <p:cNvSpPr/>
              <p:nvPr/>
            </p:nvSpPr>
            <p:spPr>
              <a:xfrm flipH="1">
                <a:off x="2522523" y="1956591"/>
                <a:ext cx="94086" cy="169664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4602" extrusionOk="0">
                    <a:moveTo>
                      <a:pt x="911" y="0"/>
                    </a:moveTo>
                    <a:lnTo>
                      <a:pt x="1" y="2837"/>
                    </a:lnTo>
                    <a:lnTo>
                      <a:pt x="2409" y="4602"/>
                    </a:lnTo>
                    <a:lnTo>
                      <a:pt x="2516" y="4530"/>
                    </a:lnTo>
                    <a:cubicBezTo>
                      <a:pt x="2533" y="4316"/>
                      <a:pt x="2552" y="4102"/>
                      <a:pt x="2552" y="3888"/>
                    </a:cubicBezTo>
                    <a:cubicBezTo>
                      <a:pt x="2552" y="2409"/>
                      <a:pt x="2034" y="1053"/>
                      <a:pt x="1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5" name="Google Shape;339;p21">
            <a:extLst>
              <a:ext uri="{FF2B5EF4-FFF2-40B4-BE49-F238E27FC236}">
                <a16:creationId xmlns:a16="http://schemas.microsoft.com/office/drawing/2014/main" id="{C1F6841C-88FA-F158-778F-D2DBB39B1B60}"/>
              </a:ext>
            </a:extLst>
          </p:cNvPr>
          <p:cNvGrpSpPr/>
          <p:nvPr/>
        </p:nvGrpSpPr>
        <p:grpSpPr>
          <a:xfrm>
            <a:off x="13424664" y="771520"/>
            <a:ext cx="391202" cy="343868"/>
            <a:chOff x="4182481" y="2340959"/>
            <a:chExt cx="368218" cy="323665"/>
          </a:xfrm>
        </p:grpSpPr>
        <p:sp>
          <p:nvSpPr>
            <p:cNvPr id="136" name="Google Shape;340;p21">
              <a:extLst>
                <a:ext uri="{FF2B5EF4-FFF2-40B4-BE49-F238E27FC236}">
                  <a16:creationId xmlns:a16="http://schemas.microsoft.com/office/drawing/2014/main" id="{D0D24753-BCFC-F798-E6FB-65BE64C4EC92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" name="Google Shape;341;p21">
              <a:extLst>
                <a:ext uri="{FF2B5EF4-FFF2-40B4-BE49-F238E27FC236}">
                  <a16:creationId xmlns:a16="http://schemas.microsoft.com/office/drawing/2014/main" id="{F1E4E7D9-5BC4-4290-7CFB-0FA640766F5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CE3DA874-5C32-5AFA-A159-94949093C379}"/>
              </a:ext>
            </a:extLst>
          </p:cNvPr>
          <p:cNvSpPr txBox="1"/>
          <p:nvPr/>
        </p:nvSpPr>
        <p:spPr>
          <a:xfrm>
            <a:off x="14044511" y="727904"/>
            <a:ext cx="58289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Residual Error: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1342000</a:t>
            </a: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44" name="Google Shape;339;p21">
            <a:extLst>
              <a:ext uri="{FF2B5EF4-FFF2-40B4-BE49-F238E27FC236}">
                <a16:creationId xmlns:a16="http://schemas.microsoft.com/office/drawing/2014/main" id="{18C2CADD-48A5-B28F-D1EE-F5248BD69D17}"/>
              </a:ext>
            </a:extLst>
          </p:cNvPr>
          <p:cNvGrpSpPr/>
          <p:nvPr/>
        </p:nvGrpSpPr>
        <p:grpSpPr>
          <a:xfrm>
            <a:off x="13424664" y="1527969"/>
            <a:ext cx="391202" cy="343868"/>
            <a:chOff x="4182481" y="2340959"/>
            <a:chExt cx="368218" cy="323665"/>
          </a:xfrm>
        </p:grpSpPr>
        <p:sp>
          <p:nvSpPr>
            <p:cNvPr id="145" name="Google Shape;340;p21">
              <a:extLst>
                <a:ext uri="{FF2B5EF4-FFF2-40B4-BE49-F238E27FC236}">
                  <a16:creationId xmlns:a16="http://schemas.microsoft.com/office/drawing/2014/main" id="{E6D555C3-56CE-4686-9E3D-6E3914DCC4D1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341;p21">
              <a:extLst>
                <a:ext uri="{FF2B5EF4-FFF2-40B4-BE49-F238E27FC236}">
                  <a16:creationId xmlns:a16="http://schemas.microsoft.com/office/drawing/2014/main" id="{89A04CFD-672C-5720-7CC2-30FEE86B27A0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7" name="TextBox 146">
            <a:extLst>
              <a:ext uri="{FF2B5EF4-FFF2-40B4-BE49-F238E27FC236}">
                <a16:creationId xmlns:a16="http://schemas.microsoft.com/office/drawing/2014/main" id="{7D9B0552-B3DB-5AFA-9B9F-7CED7B8E065D}"/>
              </a:ext>
            </a:extLst>
          </p:cNvPr>
          <p:cNvSpPr txBox="1"/>
          <p:nvPr/>
        </p:nvSpPr>
        <p:spPr>
          <a:xfrm>
            <a:off x="14044511" y="1315076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R-squared: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0.96</a:t>
            </a:r>
          </a:p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Adj R-squared: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0831D3-BACC-5AE3-0103-0F62DDEC5017}"/>
              </a:ext>
            </a:extLst>
          </p:cNvPr>
          <p:cNvSpPr txBox="1"/>
          <p:nvPr/>
        </p:nvSpPr>
        <p:spPr>
          <a:xfrm>
            <a:off x="1508336" y="1795887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49FB65-497C-55FB-C106-F4B10ABD782C}"/>
              </a:ext>
            </a:extLst>
          </p:cNvPr>
          <p:cNvSpPr txBox="1"/>
          <p:nvPr/>
        </p:nvSpPr>
        <p:spPr>
          <a:xfrm>
            <a:off x="1508336" y="3534230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transformation to label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1508335" y="5174989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Eliminate Outliers</a:t>
            </a:r>
          </a:p>
        </p:txBody>
      </p:sp>
      <p:sp>
        <p:nvSpPr>
          <p:cNvPr id="6" name="Google Shape;162;p19">
            <a:extLst>
              <a:ext uri="{FF2B5EF4-FFF2-40B4-BE49-F238E27FC236}">
                <a16:creationId xmlns:a16="http://schemas.microsoft.com/office/drawing/2014/main" id="{2CC27CC5-7CDF-6293-ACAD-F6CD5A48D25E}"/>
              </a:ext>
            </a:extLst>
          </p:cNvPr>
          <p:cNvSpPr/>
          <p:nvPr/>
        </p:nvSpPr>
        <p:spPr>
          <a:xfrm>
            <a:off x="232606" y="1532907"/>
            <a:ext cx="1172860" cy="117286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E4D7C8E6-66EF-F1EF-DE1B-F39DD683A463}"/>
              </a:ext>
            </a:extLst>
          </p:cNvPr>
          <p:cNvSpPr/>
          <p:nvPr/>
        </p:nvSpPr>
        <p:spPr>
          <a:xfrm>
            <a:off x="181751" y="3184323"/>
            <a:ext cx="1172860" cy="117286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" name="Google Shape;164;p19">
            <a:extLst>
              <a:ext uri="{FF2B5EF4-FFF2-40B4-BE49-F238E27FC236}">
                <a16:creationId xmlns:a16="http://schemas.microsoft.com/office/drawing/2014/main" id="{6C40B76B-867C-B18B-F936-CD8920C8827E}"/>
              </a:ext>
            </a:extLst>
          </p:cNvPr>
          <p:cNvSpPr/>
          <p:nvPr/>
        </p:nvSpPr>
        <p:spPr>
          <a:xfrm>
            <a:off x="181751" y="4826634"/>
            <a:ext cx="1172860" cy="11728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5D531E-4E3D-F899-8EC0-F49222DBA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997" y="7288928"/>
            <a:ext cx="9424020" cy="612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217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87967" y="229997"/>
            <a:ext cx="10290000" cy="544800"/>
          </a:xfrm>
        </p:spPr>
        <p:txBody>
          <a:bodyPr/>
          <a:lstStyle/>
          <a:p>
            <a:pPr lvl="0"/>
            <a:r>
              <a:rPr lang="en-US" sz="5400" dirty="0"/>
              <a:t>Outline</a:t>
            </a:r>
            <a:br>
              <a:rPr lang="en-US" sz="5400" dirty="0"/>
            </a:br>
            <a:endParaRPr lang="en-US" sz="5400" dirty="0"/>
          </a:p>
        </p:txBody>
      </p:sp>
      <p:grpSp>
        <p:nvGrpSpPr>
          <p:cNvPr id="118" name="Google Shape;118;p18"/>
          <p:cNvGrpSpPr/>
          <p:nvPr/>
        </p:nvGrpSpPr>
        <p:grpSpPr>
          <a:xfrm>
            <a:off x="8234383" y="1099305"/>
            <a:ext cx="3759364" cy="5511219"/>
            <a:chOff x="5616181" y="1223810"/>
            <a:chExt cx="2261985" cy="3316065"/>
          </a:xfrm>
        </p:grpSpPr>
        <p:sp>
          <p:nvSpPr>
            <p:cNvPr id="119" name="Google Shape;119;p18"/>
            <p:cNvSpPr/>
            <p:nvPr/>
          </p:nvSpPr>
          <p:spPr>
            <a:xfrm>
              <a:off x="5616181" y="1223810"/>
              <a:ext cx="2261985" cy="3316065"/>
            </a:xfrm>
            <a:custGeom>
              <a:avLst/>
              <a:gdLst/>
              <a:ahLst/>
              <a:cxnLst/>
              <a:rect l="l" t="t" r="r" b="b"/>
              <a:pathLst>
                <a:path w="142960" h="209546" extrusionOk="0">
                  <a:moveTo>
                    <a:pt x="0" y="0"/>
                  </a:moveTo>
                  <a:lnTo>
                    <a:pt x="0" y="209546"/>
                  </a:lnTo>
                  <a:lnTo>
                    <a:pt x="142960" y="209546"/>
                  </a:lnTo>
                  <a:lnTo>
                    <a:pt x="1429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5757792" y="1411162"/>
              <a:ext cx="1967939" cy="2952185"/>
            </a:xfrm>
            <a:custGeom>
              <a:avLst/>
              <a:gdLst/>
              <a:ahLst/>
              <a:cxnLst/>
              <a:rect l="l" t="t" r="r" b="b"/>
              <a:pathLst>
                <a:path w="124376" h="186552" extrusionOk="0">
                  <a:moveTo>
                    <a:pt x="0" y="1"/>
                  </a:moveTo>
                  <a:lnTo>
                    <a:pt x="0" y="186551"/>
                  </a:lnTo>
                  <a:lnTo>
                    <a:pt x="124376" y="186551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5757792" y="1411162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1"/>
                  </a:moveTo>
                  <a:lnTo>
                    <a:pt x="0" y="10934"/>
                  </a:lnTo>
                  <a:lnTo>
                    <a:pt x="124376" y="10934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757792" y="1740623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5757792" y="2069846"/>
              <a:ext cx="1967939" cy="172999"/>
            </a:xfrm>
            <a:custGeom>
              <a:avLst/>
              <a:gdLst/>
              <a:ahLst/>
              <a:cxnLst/>
              <a:rect l="l" t="t" r="r" b="b"/>
              <a:pathLst>
                <a:path w="124376" h="10932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757792" y="2399275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5757792" y="2728720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5757792" y="3057944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0"/>
                  </a:moveTo>
                  <a:lnTo>
                    <a:pt x="0" y="10932"/>
                  </a:lnTo>
                  <a:lnTo>
                    <a:pt x="124376" y="10932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5757792" y="3387373"/>
              <a:ext cx="1967939" cy="173031"/>
            </a:xfrm>
            <a:custGeom>
              <a:avLst/>
              <a:gdLst/>
              <a:ahLst/>
              <a:cxnLst/>
              <a:rect l="l" t="t" r="r" b="b"/>
              <a:pathLst>
                <a:path w="124376" h="10934" extrusionOk="0">
                  <a:moveTo>
                    <a:pt x="0" y="0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5757792" y="3716817"/>
              <a:ext cx="1967939" cy="173015"/>
            </a:xfrm>
            <a:custGeom>
              <a:avLst/>
              <a:gdLst/>
              <a:ahLst/>
              <a:cxnLst/>
              <a:rect l="l" t="t" r="r" b="b"/>
              <a:pathLst>
                <a:path w="124376" h="10933" extrusionOk="0">
                  <a:moveTo>
                    <a:pt x="0" y="1"/>
                  </a:moveTo>
                  <a:lnTo>
                    <a:pt x="0" y="10933"/>
                  </a:lnTo>
                  <a:lnTo>
                    <a:pt x="124376" y="10933"/>
                  </a:lnTo>
                  <a:lnTo>
                    <a:pt x="124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5757792" y="4046041"/>
              <a:ext cx="1967939" cy="173236"/>
            </a:xfrm>
            <a:custGeom>
              <a:avLst/>
              <a:gdLst/>
              <a:ahLst/>
              <a:cxnLst/>
              <a:rect l="l" t="t" r="r" b="b"/>
              <a:pathLst>
                <a:path w="124376" h="10947" extrusionOk="0">
                  <a:moveTo>
                    <a:pt x="0" y="0"/>
                  </a:moveTo>
                  <a:lnTo>
                    <a:pt x="0" y="10947"/>
                  </a:lnTo>
                  <a:lnTo>
                    <a:pt x="124376" y="10947"/>
                  </a:lnTo>
                  <a:lnTo>
                    <a:pt x="124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5750925" y="1404326"/>
              <a:ext cx="1981642" cy="2965858"/>
            </a:xfrm>
            <a:custGeom>
              <a:avLst/>
              <a:gdLst/>
              <a:ahLst/>
              <a:cxnLst/>
              <a:rect l="l" t="t" r="r" b="b"/>
              <a:pathLst>
                <a:path w="125242" h="187416" extrusionOk="0">
                  <a:moveTo>
                    <a:pt x="4065" y="866"/>
                  </a:moveTo>
                  <a:cubicBezTo>
                    <a:pt x="4065" y="1382"/>
                    <a:pt x="3966" y="2360"/>
                    <a:pt x="3311" y="3156"/>
                  </a:cubicBezTo>
                  <a:cubicBezTo>
                    <a:pt x="2780" y="3812"/>
                    <a:pt x="1956" y="4231"/>
                    <a:pt x="867" y="4385"/>
                  </a:cubicBezTo>
                  <a:lnTo>
                    <a:pt x="867" y="866"/>
                  </a:lnTo>
                  <a:close/>
                  <a:moveTo>
                    <a:pt x="124376" y="866"/>
                  </a:moveTo>
                  <a:lnTo>
                    <a:pt x="124376" y="4385"/>
                  </a:lnTo>
                  <a:cubicBezTo>
                    <a:pt x="123287" y="4231"/>
                    <a:pt x="122464" y="3812"/>
                    <a:pt x="121933" y="3156"/>
                  </a:cubicBezTo>
                  <a:cubicBezTo>
                    <a:pt x="121291" y="2374"/>
                    <a:pt x="121180" y="1382"/>
                    <a:pt x="121180" y="866"/>
                  </a:cubicBezTo>
                  <a:close/>
                  <a:moveTo>
                    <a:pt x="81987" y="866"/>
                  </a:moveTo>
                  <a:lnTo>
                    <a:pt x="81987" y="12539"/>
                  </a:lnTo>
                  <a:lnTo>
                    <a:pt x="43256" y="12539"/>
                  </a:lnTo>
                  <a:lnTo>
                    <a:pt x="43256" y="866"/>
                  </a:lnTo>
                  <a:close/>
                  <a:moveTo>
                    <a:pt x="101785" y="866"/>
                  </a:moveTo>
                  <a:lnTo>
                    <a:pt x="101785" y="32421"/>
                  </a:lnTo>
                  <a:lnTo>
                    <a:pt x="23444" y="32421"/>
                  </a:lnTo>
                  <a:lnTo>
                    <a:pt x="23444" y="866"/>
                  </a:lnTo>
                  <a:lnTo>
                    <a:pt x="42390" y="866"/>
                  </a:lnTo>
                  <a:lnTo>
                    <a:pt x="42390" y="13404"/>
                  </a:lnTo>
                  <a:lnTo>
                    <a:pt x="82853" y="13404"/>
                  </a:lnTo>
                  <a:lnTo>
                    <a:pt x="82853" y="866"/>
                  </a:lnTo>
                  <a:close/>
                  <a:moveTo>
                    <a:pt x="76961" y="33287"/>
                  </a:moveTo>
                  <a:cubicBezTo>
                    <a:pt x="73540" y="37727"/>
                    <a:pt x="68248" y="40352"/>
                    <a:pt x="62622" y="40352"/>
                  </a:cubicBezTo>
                  <a:cubicBezTo>
                    <a:pt x="56995" y="40352"/>
                    <a:pt x="51704" y="37727"/>
                    <a:pt x="48282" y="33287"/>
                  </a:cubicBezTo>
                  <a:close/>
                  <a:moveTo>
                    <a:pt x="62622" y="75620"/>
                  </a:moveTo>
                  <a:cubicBezTo>
                    <a:pt x="72451" y="75620"/>
                    <a:pt x="80466" y="83508"/>
                    <a:pt x="80703" y="93282"/>
                  </a:cubicBezTo>
                  <a:lnTo>
                    <a:pt x="63795" y="93282"/>
                  </a:lnTo>
                  <a:cubicBezTo>
                    <a:pt x="63627" y="92794"/>
                    <a:pt x="63166" y="92444"/>
                    <a:pt x="62622" y="92444"/>
                  </a:cubicBezTo>
                  <a:cubicBezTo>
                    <a:pt x="62077" y="92444"/>
                    <a:pt x="61617" y="92794"/>
                    <a:pt x="61449" y="93282"/>
                  </a:cubicBezTo>
                  <a:lnTo>
                    <a:pt x="44540" y="93282"/>
                  </a:lnTo>
                  <a:cubicBezTo>
                    <a:pt x="44778" y="83508"/>
                    <a:pt x="52793" y="75620"/>
                    <a:pt x="62622" y="75620"/>
                  </a:cubicBezTo>
                  <a:close/>
                  <a:moveTo>
                    <a:pt x="120314" y="866"/>
                  </a:moveTo>
                  <a:cubicBezTo>
                    <a:pt x="120314" y="1522"/>
                    <a:pt x="120453" y="2695"/>
                    <a:pt x="121249" y="3700"/>
                  </a:cubicBezTo>
                  <a:cubicBezTo>
                    <a:pt x="121961" y="4566"/>
                    <a:pt x="123008" y="5083"/>
                    <a:pt x="124376" y="5251"/>
                  </a:cubicBezTo>
                  <a:lnTo>
                    <a:pt x="124376" y="93282"/>
                  </a:lnTo>
                  <a:lnTo>
                    <a:pt x="81555" y="93282"/>
                  </a:lnTo>
                  <a:cubicBezTo>
                    <a:pt x="81331" y="83020"/>
                    <a:pt x="72926" y="74755"/>
                    <a:pt x="62622" y="74755"/>
                  </a:cubicBezTo>
                  <a:cubicBezTo>
                    <a:pt x="52318" y="74755"/>
                    <a:pt x="43913" y="83020"/>
                    <a:pt x="43675" y="93282"/>
                  </a:cubicBezTo>
                  <a:lnTo>
                    <a:pt x="867" y="93282"/>
                  </a:lnTo>
                  <a:lnTo>
                    <a:pt x="867" y="5251"/>
                  </a:lnTo>
                  <a:cubicBezTo>
                    <a:pt x="2235" y="5083"/>
                    <a:pt x="3283" y="4566"/>
                    <a:pt x="3981" y="3700"/>
                  </a:cubicBezTo>
                  <a:cubicBezTo>
                    <a:pt x="4791" y="2695"/>
                    <a:pt x="4930" y="1522"/>
                    <a:pt x="4930" y="866"/>
                  </a:cubicBezTo>
                  <a:lnTo>
                    <a:pt x="22578" y="866"/>
                  </a:lnTo>
                  <a:lnTo>
                    <a:pt x="22578" y="33287"/>
                  </a:lnTo>
                  <a:lnTo>
                    <a:pt x="47208" y="33287"/>
                  </a:lnTo>
                  <a:cubicBezTo>
                    <a:pt x="50768" y="38257"/>
                    <a:pt x="56507" y="41217"/>
                    <a:pt x="62622" y="41217"/>
                  </a:cubicBezTo>
                  <a:cubicBezTo>
                    <a:pt x="68737" y="41217"/>
                    <a:pt x="74475" y="38257"/>
                    <a:pt x="78022" y="33287"/>
                  </a:cubicBezTo>
                  <a:lnTo>
                    <a:pt x="102651" y="33287"/>
                  </a:lnTo>
                  <a:lnTo>
                    <a:pt x="102651" y="866"/>
                  </a:lnTo>
                  <a:close/>
                  <a:moveTo>
                    <a:pt x="80703" y="94134"/>
                  </a:moveTo>
                  <a:cubicBezTo>
                    <a:pt x="80466" y="103908"/>
                    <a:pt x="72451" y="111796"/>
                    <a:pt x="62622" y="111796"/>
                  </a:cubicBezTo>
                  <a:cubicBezTo>
                    <a:pt x="52793" y="111796"/>
                    <a:pt x="44778" y="103908"/>
                    <a:pt x="44540" y="94134"/>
                  </a:cubicBezTo>
                  <a:lnTo>
                    <a:pt x="61449" y="94134"/>
                  </a:lnTo>
                  <a:cubicBezTo>
                    <a:pt x="61617" y="94622"/>
                    <a:pt x="62077" y="94972"/>
                    <a:pt x="62622" y="94972"/>
                  </a:cubicBezTo>
                  <a:cubicBezTo>
                    <a:pt x="63166" y="94972"/>
                    <a:pt x="63627" y="94622"/>
                    <a:pt x="63795" y="94134"/>
                  </a:cubicBezTo>
                  <a:close/>
                  <a:moveTo>
                    <a:pt x="62622" y="147065"/>
                  </a:moveTo>
                  <a:cubicBezTo>
                    <a:pt x="68248" y="147065"/>
                    <a:pt x="73540" y="149690"/>
                    <a:pt x="76961" y="154130"/>
                  </a:cubicBezTo>
                  <a:lnTo>
                    <a:pt x="48282" y="154130"/>
                  </a:lnTo>
                  <a:cubicBezTo>
                    <a:pt x="51704" y="149690"/>
                    <a:pt x="56995" y="147065"/>
                    <a:pt x="62622" y="147065"/>
                  </a:cubicBezTo>
                  <a:close/>
                  <a:moveTo>
                    <a:pt x="867" y="183031"/>
                  </a:moveTo>
                  <a:cubicBezTo>
                    <a:pt x="1956" y="183186"/>
                    <a:pt x="2765" y="183604"/>
                    <a:pt x="3311" y="184260"/>
                  </a:cubicBezTo>
                  <a:cubicBezTo>
                    <a:pt x="3953" y="185042"/>
                    <a:pt x="4050" y="186034"/>
                    <a:pt x="4065" y="186550"/>
                  </a:cubicBezTo>
                  <a:lnTo>
                    <a:pt x="867" y="186550"/>
                  </a:lnTo>
                  <a:lnTo>
                    <a:pt x="867" y="183031"/>
                  </a:lnTo>
                  <a:close/>
                  <a:moveTo>
                    <a:pt x="81987" y="174877"/>
                  </a:moveTo>
                  <a:lnTo>
                    <a:pt x="81987" y="186550"/>
                  </a:lnTo>
                  <a:lnTo>
                    <a:pt x="43256" y="186550"/>
                  </a:lnTo>
                  <a:lnTo>
                    <a:pt x="43256" y="174877"/>
                  </a:lnTo>
                  <a:close/>
                  <a:moveTo>
                    <a:pt x="101785" y="154995"/>
                  </a:moveTo>
                  <a:lnTo>
                    <a:pt x="101785" y="186550"/>
                  </a:lnTo>
                  <a:lnTo>
                    <a:pt x="82853" y="186550"/>
                  </a:lnTo>
                  <a:lnTo>
                    <a:pt x="82853" y="174012"/>
                  </a:lnTo>
                  <a:lnTo>
                    <a:pt x="42390" y="174012"/>
                  </a:lnTo>
                  <a:lnTo>
                    <a:pt x="42390" y="186550"/>
                  </a:lnTo>
                  <a:lnTo>
                    <a:pt x="23444" y="186550"/>
                  </a:lnTo>
                  <a:lnTo>
                    <a:pt x="23444" y="154995"/>
                  </a:lnTo>
                  <a:close/>
                  <a:moveTo>
                    <a:pt x="124376" y="94134"/>
                  </a:moveTo>
                  <a:lnTo>
                    <a:pt x="124376" y="182166"/>
                  </a:lnTo>
                  <a:cubicBezTo>
                    <a:pt x="123008" y="182333"/>
                    <a:pt x="121961" y="182850"/>
                    <a:pt x="121249" y="183716"/>
                  </a:cubicBezTo>
                  <a:cubicBezTo>
                    <a:pt x="120453" y="184721"/>
                    <a:pt x="120314" y="185894"/>
                    <a:pt x="120314" y="186550"/>
                  </a:cubicBezTo>
                  <a:lnTo>
                    <a:pt x="102651" y="186550"/>
                  </a:lnTo>
                  <a:lnTo>
                    <a:pt x="102651" y="154130"/>
                  </a:lnTo>
                  <a:lnTo>
                    <a:pt x="78022" y="154130"/>
                  </a:lnTo>
                  <a:cubicBezTo>
                    <a:pt x="74475" y="149159"/>
                    <a:pt x="68737" y="146199"/>
                    <a:pt x="62622" y="146199"/>
                  </a:cubicBezTo>
                  <a:cubicBezTo>
                    <a:pt x="56507" y="146199"/>
                    <a:pt x="50768" y="149159"/>
                    <a:pt x="47208" y="154130"/>
                  </a:cubicBezTo>
                  <a:lnTo>
                    <a:pt x="22578" y="154130"/>
                  </a:lnTo>
                  <a:lnTo>
                    <a:pt x="22578" y="186550"/>
                  </a:lnTo>
                  <a:lnTo>
                    <a:pt x="4930" y="186550"/>
                  </a:lnTo>
                  <a:cubicBezTo>
                    <a:pt x="4930" y="185894"/>
                    <a:pt x="4791" y="184721"/>
                    <a:pt x="3981" y="183716"/>
                  </a:cubicBezTo>
                  <a:cubicBezTo>
                    <a:pt x="3283" y="182850"/>
                    <a:pt x="2235" y="182333"/>
                    <a:pt x="867" y="182166"/>
                  </a:cubicBezTo>
                  <a:lnTo>
                    <a:pt x="867" y="94134"/>
                  </a:lnTo>
                  <a:lnTo>
                    <a:pt x="43675" y="94134"/>
                  </a:lnTo>
                  <a:cubicBezTo>
                    <a:pt x="43913" y="104396"/>
                    <a:pt x="52318" y="112662"/>
                    <a:pt x="62622" y="112662"/>
                  </a:cubicBezTo>
                  <a:cubicBezTo>
                    <a:pt x="72926" y="112662"/>
                    <a:pt x="81331" y="104396"/>
                    <a:pt x="81555" y="94134"/>
                  </a:cubicBezTo>
                  <a:close/>
                  <a:moveTo>
                    <a:pt x="124376" y="183031"/>
                  </a:moveTo>
                  <a:lnTo>
                    <a:pt x="124376" y="186550"/>
                  </a:lnTo>
                  <a:lnTo>
                    <a:pt x="121180" y="186550"/>
                  </a:lnTo>
                  <a:cubicBezTo>
                    <a:pt x="121180" y="186034"/>
                    <a:pt x="121277" y="185056"/>
                    <a:pt x="121919" y="184260"/>
                  </a:cubicBezTo>
                  <a:cubicBezTo>
                    <a:pt x="122464" y="183604"/>
                    <a:pt x="123287" y="183186"/>
                    <a:pt x="124376" y="183031"/>
                  </a:cubicBezTo>
                  <a:close/>
                  <a:moveTo>
                    <a:pt x="1" y="1"/>
                  </a:moveTo>
                  <a:lnTo>
                    <a:pt x="1" y="187416"/>
                  </a:lnTo>
                  <a:lnTo>
                    <a:pt x="125242" y="187416"/>
                  </a:lnTo>
                  <a:lnTo>
                    <a:pt x="125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4" name="Google Shape;134;p18"/>
          <p:cNvSpPr txBox="1"/>
          <p:nvPr/>
        </p:nvSpPr>
        <p:spPr>
          <a:xfrm>
            <a:off x="1384995" y="1048612"/>
            <a:ext cx="4719357" cy="606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3733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Motivation &amp; Methods</a:t>
            </a:r>
            <a:endParaRPr sz="3733" kern="0" dirty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639509" y="4834855"/>
            <a:ext cx="3230149" cy="358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3733" kern="0" dirty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Results</a:t>
            </a:r>
          </a:p>
        </p:txBody>
      </p:sp>
      <p:sp>
        <p:nvSpPr>
          <p:cNvPr id="140" name="Google Shape;140;p18"/>
          <p:cNvSpPr txBox="1"/>
          <p:nvPr/>
        </p:nvSpPr>
        <p:spPr>
          <a:xfrm>
            <a:off x="-717131" y="3072243"/>
            <a:ext cx="6478147" cy="590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3733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Modeling</a:t>
            </a:r>
            <a:endParaRPr sz="3733" kern="0" dirty="0">
              <a:solidFill>
                <a:srgbClr val="00206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2" name="Google Shape;142;p18"/>
          <p:cNvSpPr/>
          <p:nvPr/>
        </p:nvSpPr>
        <p:spPr>
          <a:xfrm>
            <a:off x="9822215" y="1467465"/>
            <a:ext cx="353296" cy="353296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3" name="Google Shape;143;p18"/>
          <p:cNvSpPr/>
          <p:nvPr/>
        </p:nvSpPr>
        <p:spPr>
          <a:xfrm>
            <a:off x="9937416" y="3664317"/>
            <a:ext cx="353296" cy="353296"/>
          </a:xfrm>
          <a:prstGeom prst="ellipse">
            <a:avLst/>
          </a:prstGeom>
          <a:solidFill>
            <a:srgbClr val="0070C0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206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9937416" y="5836967"/>
            <a:ext cx="353296" cy="353296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45" name="Google Shape;145;p18"/>
          <p:cNvCxnSpPr>
            <a:cxnSpLocks/>
            <a:stCxn id="142" idx="2"/>
            <a:endCxn id="134" idx="3"/>
          </p:cNvCxnSpPr>
          <p:nvPr/>
        </p:nvCxnSpPr>
        <p:spPr>
          <a:xfrm rot="10800000">
            <a:off x="6104353" y="1351905"/>
            <a:ext cx="3717863" cy="292208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18"/>
          <p:cNvCxnSpPr>
            <a:cxnSpLocks/>
          </p:cNvCxnSpPr>
          <p:nvPr/>
        </p:nvCxnSpPr>
        <p:spPr>
          <a:xfrm rot="10800000">
            <a:off x="5662468" y="3533905"/>
            <a:ext cx="4274953" cy="331009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18"/>
          <p:cNvCxnSpPr>
            <a:cxnSpLocks/>
            <a:stCxn id="144" idx="2"/>
          </p:cNvCxnSpPr>
          <p:nvPr/>
        </p:nvCxnSpPr>
        <p:spPr>
          <a:xfrm rot="10800000">
            <a:off x="5662467" y="5109359"/>
            <a:ext cx="4274949" cy="904256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37;p18">
            <a:extLst>
              <a:ext uri="{FF2B5EF4-FFF2-40B4-BE49-F238E27FC236}">
                <a16:creationId xmlns:a16="http://schemas.microsoft.com/office/drawing/2014/main" id="{689FE466-3D79-E2BC-0DDC-B23F724DBD45}"/>
              </a:ext>
            </a:extLst>
          </p:cNvPr>
          <p:cNvSpPr txBox="1"/>
          <p:nvPr/>
        </p:nvSpPr>
        <p:spPr>
          <a:xfrm>
            <a:off x="1889299" y="5322242"/>
            <a:ext cx="4777450" cy="691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Improvements and results</a:t>
            </a:r>
          </a:p>
        </p:txBody>
      </p:sp>
      <p:sp>
        <p:nvSpPr>
          <p:cNvPr id="16" name="Google Shape;134;p18">
            <a:extLst>
              <a:ext uri="{FF2B5EF4-FFF2-40B4-BE49-F238E27FC236}">
                <a16:creationId xmlns:a16="http://schemas.microsoft.com/office/drawing/2014/main" id="{66879D2F-A468-7851-362C-53F2F9240485}"/>
              </a:ext>
            </a:extLst>
          </p:cNvPr>
          <p:cNvSpPr txBox="1"/>
          <p:nvPr/>
        </p:nvSpPr>
        <p:spPr>
          <a:xfrm>
            <a:off x="1857218" y="1736798"/>
            <a:ext cx="4318846" cy="1206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Motivation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Overview</a:t>
            </a:r>
          </a:p>
          <a:p>
            <a:pPr marL="380990" lvl="3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Cleaning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Exploratory Data Analysis</a:t>
            </a:r>
            <a:endParaRPr sz="2400" kern="0" dirty="0">
              <a:solidFill>
                <a:srgbClr val="49BA49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" name="Google Shape;140;p18">
            <a:extLst>
              <a:ext uri="{FF2B5EF4-FFF2-40B4-BE49-F238E27FC236}">
                <a16:creationId xmlns:a16="http://schemas.microsoft.com/office/drawing/2014/main" id="{D832B0B0-0496-3A5C-A73C-03AF97B1B2FC}"/>
              </a:ext>
            </a:extLst>
          </p:cNvPr>
          <p:cNvSpPr txBox="1"/>
          <p:nvPr/>
        </p:nvSpPr>
        <p:spPr>
          <a:xfrm>
            <a:off x="1857218" y="3875464"/>
            <a:ext cx="4075749" cy="64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Selection &amp; Feature Selection</a:t>
            </a:r>
          </a:p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00206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Hypothesis Testing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A0E6BF6-8E07-EC9A-C623-E1B215470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67378" y="1371155"/>
            <a:ext cx="4115690" cy="4115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0831D3-BACC-5AE3-0103-0F62DDEC5017}"/>
              </a:ext>
            </a:extLst>
          </p:cNvPr>
          <p:cNvSpPr txBox="1"/>
          <p:nvPr/>
        </p:nvSpPr>
        <p:spPr>
          <a:xfrm>
            <a:off x="4231839" y="67524"/>
            <a:ext cx="6487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49FB65-497C-55FB-C106-F4B10ABD782C}"/>
              </a:ext>
            </a:extLst>
          </p:cNvPr>
          <p:cNvSpPr txBox="1"/>
          <p:nvPr/>
        </p:nvSpPr>
        <p:spPr>
          <a:xfrm>
            <a:off x="1326585" y="7529581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transformation to label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1326584" y="9170340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Eliminate Outliers</a:t>
            </a:r>
          </a:p>
        </p:txBody>
      </p:sp>
      <p:sp>
        <p:nvSpPr>
          <p:cNvPr id="6" name="Google Shape;162;p19">
            <a:extLst>
              <a:ext uri="{FF2B5EF4-FFF2-40B4-BE49-F238E27FC236}">
                <a16:creationId xmlns:a16="http://schemas.microsoft.com/office/drawing/2014/main" id="{2CC27CC5-7CDF-6293-ACAD-F6CD5A48D25E}"/>
              </a:ext>
            </a:extLst>
          </p:cNvPr>
          <p:cNvSpPr/>
          <p:nvPr/>
        </p:nvSpPr>
        <p:spPr>
          <a:xfrm>
            <a:off x="2996588" y="101201"/>
            <a:ext cx="551610" cy="55161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E4D7C8E6-66EF-F1EF-DE1B-F39DD683A463}"/>
              </a:ext>
            </a:extLst>
          </p:cNvPr>
          <p:cNvSpPr/>
          <p:nvPr/>
        </p:nvSpPr>
        <p:spPr>
          <a:xfrm>
            <a:off x="0" y="7179674"/>
            <a:ext cx="1172860" cy="117286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" name="Google Shape;164;p19">
            <a:extLst>
              <a:ext uri="{FF2B5EF4-FFF2-40B4-BE49-F238E27FC236}">
                <a16:creationId xmlns:a16="http://schemas.microsoft.com/office/drawing/2014/main" id="{6C40B76B-867C-B18B-F936-CD8920C8827E}"/>
              </a:ext>
            </a:extLst>
          </p:cNvPr>
          <p:cNvSpPr/>
          <p:nvPr/>
        </p:nvSpPr>
        <p:spPr>
          <a:xfrm>
            <a:off x="0" y="8821985"/>
            <a:ext cx="1172860" cy="11728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8EE10D-423E-1EBB-8673-5C7E26508D3C}"/>
              </a:ext>
            </a:extLst>
          </p:cNvPr>
          <p:cNvSpPr txBox="1"/>
          <p:nvPr/>
        </p:nvSpPr>
        <p:spPr>
          <a:xfrm>
            <a:off x="98728" y="1263558"/>
            <a:ext cx="29913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1. Check which features have the highest correlation with player </a:t>
            </a:r>
            <a:r>
              <a:rPr lang="en-US" sz="2800" b="1" i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value</a:t>
            </a:r>
            <a:endParaRPr lang="en-US" sz="28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104653-9CDD-0346-E740-54223DFF1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980" y="737374"/>
            <a:ext cx="9424020" cy="6120626"/>
          </a:xfrm>
          <a:prstGeom prst="rect">
            <a:avLst/>
          </a:prstGeom>
        </p:spPr>
      </p:pic>
      <p:grpSp>
        <p:nvGrpSpPr>
          <p:cNvPr id="11" name="Google Shape;2254;p41">
            <a:extLst>
              <a:ext uri="{FF2B5EF4-FFF2-40B4-BE49-F238E27FC236}">
                <a16:creationId xmlns:a16="http://schemas.microsoft.com/office/drawing/2014/main" id="{F67620B2-3197-A1E4-EB68-E90693F3DEA7}"/>
              </a:ext>
            </a:extLst>
          </p:cNvPr>
          <p:cNvGrpSpPr/>
          <p:nvPr/>
        </p:nvGrpSpPr>
        <p:grpSpPr>
          <a:xfrm>
            <a:off x="3417219" y="7214969"/>
            <a:ext cx="814620" cy="629223"/>
            <a:chOff x="1914075" y="3325850"/>
            <a:chExt cx="1525125" cy="1178025"/>
          </a:xfrm>
        </p:grpSpPr>
        <p:sp>
          <p:nvSpPr>
            <p:cNvPr id="12" name="Google Shape;2255;p41">
              <a:extLst>
                <a:ext uri="{FF2B5EF4-FFF2-40B4-BE49-F238E27FC236}">
                  <a16:creationId xmlns:a16="http://schemas.microsoft.com/office/drawing/2014/main" id="{81EAA546-4090-D164-2F2E-3690005F8968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2256;p41">
              <a:extLst>
                <a:ext uri="{FF2B5EF4-FFF2-40B4-BE49-F238E27FC236}">
                  <a16:creationId xmlns:a16="http://schemas.microsoft.com/office/drawing/2014/main" id="{C9CA5819-4AB9-79C0-D4BA-5D1DBFBDDF48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2257;p41">
              <a:extLst>
                <a:ext uri="{FF2B5EF4-FFF2-40B4-BE49-F238E27FC236}">
                  <a16:creationId xmlns:a16="http://schemas.microsoft.com/office/drawing/2014/main" id="{ADFEC31E-F8F2-E9FB-C220-B1B28AB4C65E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2258;p41">
              <a:extLst>
                <a:ext uri="{FF2B5EF4-FFF2-40B4-BE49-F238E27FC236}">
                  <a16:creationId xmlns:a16="http://schemas.microsoft.com/office/drawing/2014/main" id="{5BC93EA7-59C7-B325-1B98-B7B0C460E57D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2259;p41">
              <a:extLst>
                <a:ext uri="{FF2B5EF4-FFF2-40B4-BE49-F238E27FC236}">
                  <a16:creationId xmlns:a16="http://schemas.microsoft.com/office/drawing/2014/main" id="{4973A092-8915-539D-3C82-95EDFA5CABE4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2260;p41">
              <a:extLst>
                <a:ext uri="{FF2B5EF4-FFF2-40B4-BE49-F238E27FC236}">
                  <a16:creationId xmlns:a16="http://schemas.microsoft.com/office/drawing/2014/main" id="{A698A95D-08C9-FCF3-4D4B-1F245E24FD61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2261;p41">
              <a:extLst>
                <a:ext uri="{FF2B5EF4-FFF2-40B4-BE49-F238E27FC236}">
                  <a16:creationId xmlns:a16="http://schemas.microsoft.com/office/drawing/2014/main" id="{882A6421-ECB4-AAA8-E44F-B50767C36B2A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9" name="Google Shape;2262;p41">
            <a:extLst>
              <a:ext uri="{FF2B5EF4-FFF2-40B4-BE49-F238E27FC236}">
                <a16:creationId xmlns:a16="http://schemas.microsoft.com/office/drawing/2014/main" id="{679D9136-DA53-A6B5-2230-487FAC65D982}"/>
              </a:ext>
            </a:extLst>
          </p:cNvPr>
          <p:cNvGrpSpPr/>
          <p:nvPr/>
        </p:nvGrpSpPr>
        <p:grpSpPr>
          <a:xfrm>
            <a:off x="4334079" y="7214969"/>
            <a:ext cx="814620" cy="629223"/>
            <a:chOff x="1914075" y="3325850"/>
            <a:chExt cx="1525125" cy="1178025"/>
          </a:xfrm>
        </p:grpSpPr>
        <p:sp>
          <p:nvSpPr>
            <p:cNvPr id="20" name="Google Shape;2263;p41">
              <a:extLst>
                <a:ext uri="{FF2B5EF4-FFF2-40B4-BE49-F238E27FC236}">
                  <a16:creationId xmlns:a16="http://schemas.microsoft.com/office/drawing/2014/main" id="{8E02CF9D-1F2B-CD48-A6B4-16FFF5558794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2264;p41">
              <a:extLst>
                <a:ext uri="{FF2B5EF4-FFF2-40B4-BE49-F238E27FC236}">
                  <a16:creationId xmlns:a16="http://schemas.microsoft.com/office/drawing/2014/main" id="{AD522627-92EC-60E4-DE2D-300FDFC209BD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2265;p41">
              <a:extLst>
                <a:ext uri="{FF2B5EF4-FFF2-40B4-BE49-F238E27FC236}">
                  <a16:creationId xmlns:a16="http://schemas.microsoft.com/office/drawing/2014/main" id="{793BE8F6-49A1-58B6-7DD9-4D2D10C431BB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2266;p41">
              <a:extLst>
                <a:ext uri="{FF2B5EF4-FFF2-40B4-BE49-F238E27FC236}">
                  <a16:creationId xmlns:a16="http://schemas.microsoft.com/office/drawing/2014/main" id="{8E3BD3A7-5D40-E7C6-847C-F6C858511B5D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2267;p41">
              <a:extLst>
                <a:ext uri="{FF2B5EF4-FFF2-40B4-BE49-F238E27FC236}">
                  <a16:creationId xmlns:a16="http://schemas.microsoft.com/office/drawing/2014/main" id="{2010B18A-70BE-7C32-FE8E-204294EC2E6F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2268;p41">
              <a:extLst>
                <a:ext uri="{FF2B5EF4-FFF2-40B4-BE49-F238E27FC236}">
                  <a16:creationId xmlns:a16="http://schemas.microsoft.com/office/drawing/2014/main" id="{A574ACFA-938C-7EA1-98B2-141557EAC73D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2269;p41">
              <a:extLst>
                <a:ext uri="{FF2B5EF4-FFF2-40B4-BE49-F238E27FC236}">
                  <a16:creationId xmlns:a16="http://schemas.microsoft.com/office/drawing/2014/main" id="{FC4BE0E5-0FC4-DF02-46C3-724B640C6B90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2270;p41">
            <a:extLst>
              <a:ext uri="{FF2B5EF4-FFF2-40B4-BE49-F238E27FC236}">
                <a16:creationId xmlns:a16="http://schemas.microsoft.com/office/drawing/2014/main" id="{E928D5D1-297A-0A2A-1917-A5BBB0B6F5EB}"/>
              </a:ext>
            </a:extLst>
          </p:cNvPr>
          <p:cNvGrpSpPr/>
          <p:nvPr/>
        </p:nvGrpSpPr>
        <p:grpSpPr>
          <a:xfrm>
            <a:off x="5250939" y="7214969"/>
            <a:ext cx="814620" cy="629223"/>
            <a:chOff x="1914075" y="3325850"/>
            <a:chExt cx="1525125" cy="1178025"/>
          </a:xfrm>
        </p:grpSpPr>
        <p:sp>
          <p:nvSpPr>
            <p:cNvPr id="28" name="Google Shape;2271;p41">
              <a:extLst>
                <a:ext uri="{FF2B5EF4-FFF2-40B4-BE49-F238E27FC236}">
                  <a16:creationId xmlns:a16="http://schemas.microsoft.com/office/drawing/2014/main" id="{30CF2310-C925-19E4-176A-F2C0EE40F2B3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2272;p41">
              <a:extLst>
                <a:ext uri="{FF2B5EF4-FFF2-40B4-BE49-F238E27FC236}">
                  <a16:creationId xmlns:a16="http://schemas.microsoft.com/office/drawing/2014/main" id="{E298C219-4BBE-B263-376B-1C62D9A6399A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2273;p41">
              <a:extLst>
                <a:ext uri="{FF2B5EF4-FFF2-40B4-BE49-F238E27FC236}">
                  <a16:creationId xmlns:a16="http://schemas.microsoft.com/office/drawing/2014/main" id="{62FAC244-557A-B024-9555-56136C5863DC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2274;p41">
              <a:extLst>
                <a:ext uri="{FF2B5EF4-FFF2-40B4-BE49-F238E27FC236}">
                  <a16:creationId xmlns:a16="http://schemas.microsoft.com/office/drawing/2014/main" id="{200D1BC4-D5E4-8585-68F5-878003EC9369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2275;p41">
              <a:extLst>
                <a:ext uri="{FF2B5EF4-FFF2-40B4-BE49-F238E27FC236}">
                  <a16:creationId xmlns:a16="http://schemas.microsoft.com/office/drawing/2014/main" id="{AF9797E8-0196-C067-E930-83F997CFFB7E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2276;p41">
              <a:extLst>
                <a:ext uri="{FF2B5EF4-FFF2-40B4-BE49-F238E27FC236}">
                  <a16:creationId xmlns:a16="http://schemas.microsoft.com/office/drawing/2014/main" id="{10EE1CB2-B51D-4D4E-FC8B-7E57F84BF31C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2277;p41">
              <a:extLst>
                <a:ext uri="{FF2B5EF4-FFF2-40B4-BE49-F238E27FC236}">
                  <a16:creationId xmlns:a16="http://schemas.microsoft.com/office/drawing/2014/main" id="{FEAC83BD-D75D-F843-C14D-B687F632B11A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5" name="Google Shape;2278;p41">
            <a:extLst>
              <a:ext uri="{FF2B5EF4-FFF2-40B4-BE49-F238E27FC236}">
                <a16:creationId xmlns:a16="http://schemas.microsoft.com/office/drawing/2014/main" id="{DAC17222-AAE2-F359-49AE-3F7FD359C7BE}"/>
              </a:ext>
            </a:extLst>
          </p:cNvPr>
          <p:cNvGrpSpPr/>
          <p:nvPr/>
        </p:nvGrpSpPr>
        <p:grpSpPr>
          <a:xfrm>
            <a:off x="6167799" y="7214969"/>
            <a:ext cx="814620" cy="629223"/>
            <a:chOff x="1914075" y="3325850"/>
            <a:chExt cx="1525125" cy="1178025"/>
          </a:xfrm>
        </p:grpSpPr>
        <p:sp>
          <p:nvSpPr>
            <p:cNvPr id="36" name="Google Shape;2279;p41">
              <a:extLst>
                <a:ext uri="{FF2B5EF4-FFF2-40B4-BE49-F238E27FC236}">
                  <a16:creationId xmlns:a16="http://schemas.microsoft.com/office/drawing/2014/main" id="{47F5D3A2-25A9-E647-0D98-2972BBF9C9AC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2280;p41">
              <a:extLst>
                <a:ext uri="{FF2B5EF4-FFF2-40B4-BE49-F238E27FC236}">
                  <a16:creationId xmlns:a16="http://schemas.microsoft.com/office/drawing/2014/main" id="{822CD7AF-4276-F2A2-CF75-FCA9C537470E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2281;p41">
              <a:extLst>
                <a:ext uri="{FF2B5EF4-FFF2-40B4-BE49-F238E27FC236}">
                  <a16:creationId xmlns:a16="http://schemas.microsoft.com/office/drawing/2014/main" id="{23D83133-D350-4A91-49BC-23DB0D77EFBD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2282;p41">
              <a:extLst>
                <a:ext uri="{FF2B5EF4-FFF2-40B4-BE49-F238E27FC236}">
                  <a16:creationId xmlns:a16="http://schemas.microsoft.com/office/drawing/2014/main" id="{D98863C5-BDEB-7A71-08C2-7EC2D964CD54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2283;p41">
              <a:extLst>
                <a:ext uri="{FF2B5EF4-FFF2-40B4-BE49-F238E27FC236}">
                  <a16:creationId xmlns:a16="http://schemas.microsoft.com/office/drawing/2014/main" id="{E553D537-17DA-7849-4A14-1579C8C84542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2284;p41">
              <a:extLst>
                <a:ext uri="{FF2B5EF4-FFF2-40B4-BE49-F238E27FC236}">
                  <a16:creationId xmlns:a16="http://schemas.microsoft.com/office/drawing/2014/main" id="{5218E14F-ADF4-2116-C625-3AE361298DDA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2285;p41">
              <a:extLst>
                <a:ext uri="{FF2B5EF4-FFF2-40B4-BE49-F238E27FC236}">
                  <a16:creationId xmlns:a16="http://schemas.microsoft.com/office/drawing/2014/main" id="{A87D63CB-C182-4D70-34BA-C74247AF9982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2286;p41">
            <a:extLst>
              <a:ext uri="{FF2B5EF4-FFF2-40B4-BE49-F238E27FC236}">
                <a16:creationId xmlns:a16="http://schemas.microsoft.com/office/drawing/2014/main" id="{BD00167F-DBDB-4E9B-B4A7-7FAB62D1E67B}"/>
              </a:ext>
            </a:extLst>
          </p:cNvPr>
          <p:cNvGrpSpPr/>
          <p:nvPr/>
        </p:nvGrpSpPr>
        <p:grpSpPr>
          <a:xfrm>
            <a:off x="7084659" y="7214969"/>
            <a:ext cx="814620" cy="629223"/>
            <a:chOff x="1914075" y="3325850"/>
            <a:chExt cx="1525125" cy="1178025"/>
          </a:xfrm>
        </p:grpSpPr>
        <p:sp>
          <p:nvSpPr>
            <p:cNvPr id="44" name="Google Shape;2287;p41">
              <a:extLst>
                <a:ext uri="{FF2B5EF4-FFF2-40B4-BE49-F238E27FC236}">
                  <a16:creationId xmlns:a16="http://schemas.microsoft.com/office/drawing/2014/main" id="{EF65DD21-EC0F-6C0D-4EAB-D59E764AD7A9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2288;p41">
              <a:extLst>
                <a:ext uri="{FF2B5EF4-FFF2-40B4-BE49-F238E27FC236}">
                  <a16:creationId xmlns:a16="http://schemas.microsoft.com/office/drawing/2014/main" id="{A742E190-EE3E-EAAA-E26C-FCEF42647716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2289;p41">
              <a:extLst>
                <a:ext uri="{FF2B5EF4-FFF2-40B4-BE49-F238E27FC236}">
                  <a16:creationId xmlns:a16="http://schemas.microsoft.com/office/drawing/2014/main" id="{49DE30D1-4403-DF20-EE25-E4F2E009A464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2290;p41">
              <a:extLst>
                <a:ext uri="{FF2B5EF4-FFF2-40B4-BE49-F238E27FC236}">
                  <a16:creationId xmlns:a16="http://schemas.microsoft.com/office/drawing/2014/main" id="{1C8F4383-2127-90A3-26A3-8E60AA8C2623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2291;p41">
              <a:extLst>
                <a:ext uri="{FF2B5EF4-FFF2-40B4-BE49-F238E27FC236}">
                  <a16:creationId xmlns:a16="http://schemas.microsoft.com/office/drawing/2014/main" id="{69EF34BE-425C-CE46-92D4-A4D311CC42FB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2292;p41">
              <a:extLst>
                <a:ext uri="{FF2B5EF4-FFF2-40B4-BE49-F238E27FC236}">
                  <a16:creationId xmlns:a16="http://schemas.microsoft.com/office/drawing/2014/main" id="{EEEFCEB0-5B4B-358C-F84C-9AB252BF3C4F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2293;p41">
              <a:extLst>
                <a:ext uri="{FF2B5EF4-FFF2-40B4-BE49-F238E27FC236}">
                  <a16:creationId xmlns:a16="http://schemas.microsoft.com/office/drawing/2014/main" id="{F25B23AE-63DB-A2D8-AE43-3C65CFF0B168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04993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0831D3-BACC-5AE3-0103-0F62DDEC5017}"/>
              </a:ext>
            </a:extLst>
          </p:cNvPr>
          <p:cNvSpPr txBox="1"/>
          <p:nvPr/>
        </p:nvSpPr>
        <p:spPr>
          <a:xfrm>
            <a:off x="4231839" y="67524"/>
            <a:ext cx="6487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49FB65-497C-55FB-C106-F4B10ABD782C}"/>
              </a:ext>
            </a:extLst>
          </p:cNvPr>
          <p:cNvSpPr txBox="1"/>
          <p:nvPr/>
        </p:nvSpPr>
        <p:spPr>
          <a:xfrm>
            <a:off x="1326585" y="7529581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transformation to label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1326584" y="9170340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Eliminate Outliers</a:t>
            </a:r>
          </a:p>
        </p:txBody>
      </p:sp>
      <p:sp>
        <p:nvSpPr>
          <p:cNvPr id="6" name="Google Shape;162;p19">
            <a:extLst>
              <a:ext uri="{FF2B5EF4-FFF2-40B4-BE49-F238E27FC236}">
                <a16:creationId xmlns:a16="http://schemas.microsoft.com/office/drawing/2014/main" id="{2CC27CC5-7CDF-6293-ACAD-F6CD5A48D25E}"/>
              </a:ext>
            </a:extLst>
          </p:cNvPr>
          <p:cNvSpPr/>
          <p:nvPr/>
        </p:nvSpPr>
        <p:spPr>
          <a:xfrm>
            <a:off x="2996588" y="101201"/>
            <a:ext cx="551610" cy="55161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E4D7C8E6-66EF-F1EF-DE1B-F39DD683A463}"/>
              </a:ext>
            </a:extLst>
          </p:cNvPr>
          <p:cNvSpPr/>
          <p:nvPr/>
        </p:nvSpPr>
        <p:spPr>
          <a:xfrm>
            <a:off x="0" y="7179674"/>
            <a:ext cx="1172860" cy="117286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" name="Google Shape;164;p19">
            <a:extLst>
              <a:ext uri="{FF2B5EF4-FFF2-40B4-BE49-F238E27FC236}">
                <a16:creationId xmlns:a16="http://schemas.microsoft.com/office/drawing/2014/main" id="{6C40B76B-867C-B18B-F936-CD8920C8827E}"/>
              </a:ext>
            </a:extLst>
          </p:cNvPr>
          <p:cNvSpPr/>
          <p:nvPr/>
        </p:nvSpPr>
        <p:spPr>
          <a:xfrm>
            <a:off x="0" y="8821985"/>
            <a:ext cx="1172860" cy="11728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8EE10D-423E-1EBB-8673-5C7E26508D3C}"/>
              </a:ext>
            </a:extLst>
          </p:cNvPr>
          <p:cNvSpPr txBox="1"/>
          <p:nvPr/>
        </p:nvSpPr>
        <p:spPr>
          <a:xfrm>
            <a:off x="3272393" y="1877616"/>
            <a:ext cx="1379419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2. Perform feature selection:</a:t>
            </a:r>
          </a:p>
          <a:p>
            <a:pPr lvl="1" indent="-457200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	- Backward Elimination</a:t>
            </a:r>
          </a:p>
          <a:p>
            <a:pPr lvl="1" indent="-457200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	- Forward Selection</a:t>
            </a:r>
          </a:p>
          <a:p>
            <a:pPr lvl="1" indent="-457200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	- Stepwise Regression</a:t>
            </a:r>
          </a:p>
        </p:txBody>
      </p:sp>
      <p:grpSp>
        <p:nvGrpSpPr>
          <p:cNvPr id="2" name="Google Shape;2254;p41">
            <a:extLst>
              <a:ext uri="{FF2B5EF4-FFF2-40B4-BE49-F238E27FC236}">
                <a16:creationId xmlns:a16="http://schemas.microsoft.com/office/drawing/2014/main" id="{BB79AEF7-1B75-B0BF-B461-1E9B88440FB6}"/>
              </a:ext>
            </a:extLst>
          </p:cNvPr>
          <p:cNvGrpSpPr/>
          <p:nvPr/>
        </p:nvGrpSpPr>
        <p:grpSpPr>
          <a:xfrm>
            <a:off x="3548198" y="4790815"/>
            <a:ext cx="814620" cy="629223"/>
            <a:chOff x="1914075" y="3325850"/>
            <a:chExt cx="1525125" cy="1178025"/>
          </a:xfrm>
        </p:grpSpPr>
        <p:sp>
          <p:nvSpPr>
            <p:cNvPr id="34" name="Google Shape;2255;p41">
              <a:extLst>
                <a:ext uri="{FF2B5EF4-FFF2-40B4-BE49-F238E27FC236}">
                  <a16:creationId xmlns:a16="http://schemas.microsoft.com/office/drawing/2014/main" id="{36093509-9A38-9ECE-944F-2BC8238780A0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2256;p41">
              <a:extLst>
                <a:ext uri="{FF2B5EF4-FFF2-40B4-BE49-F238E27FC236}">
                  <a16:creationId xmlns:a16="http://schemas.microsoft.com/office/drawing/2014/main" id="{0F774C8F-D5A2-DA09-B8B4-5DDFC5BFDDDF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2257;p41">
              <a:extLst>
                <a:ext uri="{FF2B5EF4-FFF2-40B4-BE49-F238E27FC236}">
                  <a16:creationId xmlns:a16="http://schemas.microsoft.com/office/drawing/2014/main" id="{4D2E3E7A-9263-7086-969F-8B51BC419F1D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2258;p41">
              <a:extLst>
                <a:ext uri="{FF2B5EF4-FFF2-40B4-BE49-F238E27FC236}">
                  <a16:creationId xmlns:a16="http://schemas.microsoft.com/office/drawing/2014/main" id="{CCAAB41D-DCF6-54DB-B06E-78C0AED68666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2259;p41">
              <a:extLst>
                <a:ext uri="{FF2B5EF4-FFF2-40B4-BE49-F238E27FC236}">
                  <a16:creationId xmlns:a16="http://schemas.microsoft.com/office/drawing/2014/main" id="{C65501EE-3588-4A91-C97F-011F733CE868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2260;p41">
              <a:extLst>
                <a:ext uri="{FF2B5EF4-FFF2-40B4-BE49-F238E27FC236}">
                  <a16:creationId xmlns:a16="http://schemas.microsoft.com/office/drawing/2014/main" id="{16A82365-DC50-9C85-305E-D35AE65379B2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2261;p41">
              <a:extLst>
                <a:ext uri="{FF2B5EF4-FFF2-40B4-BE49-F238E27FC236}">
                  <a16:creationId xmlns:a16="http://schemas.microsoft.com/office/drawing/2014/main" id="{E4ABB39B-C0EF-7066-BCBE-28B90120D068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1" name="Google Shape;2262;p41">
            <a:extLst>
              <a:ext uri="{FF2B5EF4-FFF2-40B4-BE49-F238E27FC236}">
                <a16:creationId xmlns:a16="http://schemas.microsoft.com/office/drawing/2014/main" id="{4F3A861C-F010-2584-00FF-9498FEA50852}"/>
              </a:ext>
            </a:extLst>
          </p:cNvPr>
          <p:cNvGrpSpPr/>
          <p:nvPr/>
        </p:nvGrpSpPr>
        <p:grpSpPr>
          <a:xfrm>
            <a:off x="4465058" y="4790815"/>
            <a:ext cx="814620" cy="629223"/>
            <a:chOff x="1914075" y="3325850"/>
            <a:chExt cx="1525125" cy="1178025"/>
          </a:xfrm>
        </p:grpSpPr>
        <p:sp>
          <p:nvSpPr>
            <p:cNvPr id="42" name="Google Shape;2263;p41">
              <a:extLst>
                <a:ext uri="{FF2B5EF4-FFF2-40B4-BE49-F238E27FC236}">
                  <a16:creationId xmlns:a16="http://schemas.microsoft.com/office/drawing/2014/main" id="{96B6FFF3-C9DF-6FB0-0F08-6F23CB10C020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2264;p41">
              <a:extLst>
                <a:ext uri="{FF2B5EF4-FFF2-40B4-BE49-F238E27FC236}">
                  <a16:creationId xmlns:a16="http://schemas.microsoft.com/office/drawing/2014/main" id="{92A4E06D-D780-9177-065D-688113E20E56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2265;p41">
              <a:extLst>
                <a:ext uri="{FF2B5EF4-FFF2-40B4-BE49-F238E27FC236}">
                  <a16:creationId xmlns:a16="http://schemas.microsoft.com/office/drawing/2014/main" id="{B12FFF65-5668-BE69-2EE2-ED9439D38944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2266;p41">
              <a:extLst>
                <a:ext uri="{FF2B5EF4-FFF2-40B4-BE49-F238E27FC236}">
                  <a16:creationId xmlns:a16="http://schemas.microsoft.com/office/drawing/2014/main" id="{EE028303-1313-65FE-667A-AA92D961233E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2267;p41">
              <a:extLst>
                <a:ext uri="{FF2B5EF4-FFF2-40B4-BE49-F238E27FC236}">
                  <a16:creationId xmlns:a16="http://schemas.microsoft.com/office/drawing/2014/main" id="{35990F02-DBB9-F7B6-84B6-AB0C888C103C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2268;p41">
              <a:extLst>
                <a:ext uri="{FF2B5EF4-FFF2-40B4-BE49-F238E27FC236}">
                  <a16:creationId xmlns:a16="http://schemas.microsoft.com/office/drawing/2014/main" id="{AEB4B20B-C457-762C-36E8-D2D84D7A9B2C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2269;p41">
              <a:extLst>
                <a:ext uri="{FF2B5EF4-FFF2-40B4-BE49-F238E27FC236}">
                  <a16:creationId xmlns:a16="http://schemas.microsoft.com/office/drawing/2014/main" id="{FEC347BA-F35C-048B-4681-C0984496A1DC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9" name="Google Shape;2270;p41">
            <a:extLst>
              <a:ext uri="{FF2B5EF4-FFF2-40B4-BE49-F238E27FC236}">
                <a16:creationId xmlns:a16="http://schemas.microsoft.com/office/drawing/2014/main" id="{C394F86A-7F09-12E1-6707-AB99D668DE2A}"/>
              </a:ext>
            </a:extLst>
          </p:cNvPr>
          <p:cNvGrpSpPr/>
          <p:nvPr/>
        </p:nvGrpSpPr>
        <p:grpSpPr>
          <a:xfrm>
            <a:off x="5381918" y="4790815"/>
            <a:ext cx="814620" cy="629223"/>
            <a:chOff x="1914075" y="3325850"/>
            <a:chExt cx="1525125" cy="1178025"/>
          </a:xfrm>
        </p:grpSpPr>
        <p:sp>
          <p:nvSpPr>
            <p:cNvPr id="52" name="Google Shape;2271;p41">
              <a:extLst>
                <a:ext uri="{FF2B5EF4-FFF2-40B4-BE49-F238E27FC236}">
                  <a16:creationId xmlns:a16="http://schemas.microsoft.com/office/drawing/2014/main" id="{997553C7-F8A2-5B57-BA5F-CD7B930FFFEF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2272;p41">
              <a:extLst>
                <a:ext uri="{FF2B5EF4-FFF2-40B4-BE49-F238E27FC236}">
                  <a16:creationId xmlns:a16="http://schemas.microsoft.com/office/drawing/2014/main" id="{10ED4B1F-1573-AF7E-6F24-B47805A2E876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2273;p41">
              <a:extLst>
                <a:ext uri="{FF2B5EF4-FFF2-40B4-BE49-F238E27FC236}">
                  <a16:creationId xmlns:a16="http://schemas.microsoft.com/office/drawing/2014/main" id="{6A82B56C-AA78-EC20-EF0F-AF68A8E8FB34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2274;p41">
              <a:extLst>
                <a:ext uri="{FF2B5EF4-FFF2-40B4-BE49-F238E27FC236}">
                  <a16:creationId xmlns:a16="http://schemas.microsoft.com/office/drawing/2014/main" id="{23CD8A8D-4F02-911B-A1C3-C7BC12BB33F0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2275;p41">
              <a:extLst>
                <a:ext uri="{FF2B5EF4-FFF2-40B4-BE49-F238E27FC236}">
                  <a16:creationId xmlns:a16="http://schemas.microsoft.com/office/drawing/2014/main" id="{D21F2D2E-6447-ABB3-982A-15CFE463556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2276;p41">
              <a:extLst>
                <a:ext uri="{FF2B5EF4-FFF2-40B4-BE49-F238E27FC236}">
                  <a16:creationId xmlns:a16="http://schemas.microsoft.com/office/drawing/2014/main" id="{0957C6AF-D979-F993-0BE8-20BC2CFEB68C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2277;p41">
              <a:extLst>
                <a:ext uri="{FF2B5EF4-FFF2-40B4-BE49-F238E27FC236}">
                  <a16:creationId xmlns:a16="http://schemas.microsoft.com/office/drawing/2014/main" id="{C7A5737A-3CE8-1B82-A0D3-69E264E1718C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9" name="Google Shape;2278;p41">
            <a:extLst>
              <a:ext uri="{FF2B5EF4-FFF2-40B4-BE49-F238E27FC236}">
                <a16:creationId xmlns:a16="http://schemas.microsoft.com/office/drawing/2014/main" id="{AC03DDDF-B3FA-4526-51AB-52C51CD052FC}"/>
              </a:ext>
            </a:extLst>
          </p:cNvPr>
          <p:cNvGrpSpPr/>
          <p:nvPr/>
        </p:nvGrpSpPr>
        <p:grpSpPr>
          <a:xfrm>
            <a:off x="6298778" y="4790815"/>
            <a:ext cx="814620" cy="629223"/>
            <a:chOff x="1914075" y="3325850"/>
            <a:chExt cx="1525125" cy="1178025"/>
          </a:xfrm>
        </p:grpSpPr>
        <p:sp>
          <p:nvSpPr>
            <p:cNvPr id="60" name="Google Shape;2279;p41">
              <a:extLst>
                <a:ext uri="{FF2B5EF4-FFF2-40B4-BE49-F238E27FC236}">
                  <a16:creationId xmlns:a16="http://schemas.microsoft.com/office/drawing/2014/main" id="{C4A935A7-BCF3-580C-A88D-848B78D49CB7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2280;p41">
              <a:extLst>
                <a:ext uri="{FF2B5EF4-FFF2-40B4-BE49-F238E27FC236}">
                  <a16:creationId xmlns:a16="http://schemas.microsoft.com/office/drawing/2014/main" id="{2B5772A4-9D61-010E-176F-6FC386B54B85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2281;p41">
              <a:extLst>
                <a:ext uri="{FF2B5EF4-FFF2-40B4-BE49-F238E27FC236}">
                  <a16:creationId xmlns:a16="http://schemas.microsoft.com/office/drawing/2014/main" id="{A959C5F9-37E1-3B88-D5AC-401708F09F17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2282;p41">
              <a:extLst>
                <a:ext uri="{FF2B5EF4-FFF2-40B4-BE49-F238E27FC236}">
                  <a16:creationId xmlns:a16="http://schemas.microsoft.com/office/drawing/2014/main" id="{3CAE38B6-37FE-6E81-878B-B44F3F462ECA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Google Shape;2283;p41">
              <a:extLst>
                <a:ext uri="{FF2B5EF4-FFF2-40B4-BE49-F238E27FC236}">
                  <a16:creationId xmlns:a16="http://schemas.microsoft.com/office/drawing/2014/main" id="{C282D358-330B-FBF6-3EB6-991107CD135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" name="Google Shape;2284;p41">
              <a:extLst>
                <a:ext uri="{FF2B5EF4-FFF2-40B4-BE49-F238E27FC236}">
                  <a16:creationId xmlns:a16="http://schemas.microsoft.com/office/drawing/2014/main" id="{87D3D6E9-B911-9848-3A1C-9CE72205F3C0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Google Shape;2285;p41">
              <a:extLst>
                <a:ext uri="{FF2B5EF4-FFF2-40B4-BE49-F238E27FC236}">
                  <a16:creationId xmlns:a16="http://schemas.microsoft.com/office/drawing/2014/main" id="{63C4CDD0-FBAA-EB44-364D-D17C0D1182C6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7" name="Google Shape;2286;p41">
            <a:extLst>
              <a:ext uri="{FF2B5EF4-FFF2-40B4-BE49-F238E27FC236}">
                <a16:creationId xmlns:a16="http://schemas.microsoft.com/office/drawing/2014/main" id="{4381E91D-9499-3CAF-0C3C-5AB32FC88D65}"/>
              </a:ext>
            </a:extLst>
          </p:cNvPr>
          <p:cNvGrpSpPr/>
          <p:nvPr/>
        </p:nvGrpSpPr>
        <p:grpSpPr>
          <a:xfrm>
            <a:off x="7215638" y="4790815"/>
            <a:ext cx="814620" cy="629223"/>
            <a:chOff x="1914075" y="3325850"/>
            <a:chExt cx="1525125" cy="1178025"/>
          </a:xfrm>
        </p:grpSpPr>
        <p:sp>
          <p:nvSpPr>
            <p:cNvPr id="68" name="Google Shape;2287;p41">
              <a:extLst>
                <a:ext uri="{FF2B5EF4-FFF2-40B4-BE49-F238E27FC236}">
                  <a16:creationId xmlns:a16="http://schemas.microsoft.com/office/drawing/2014/main" id="{56117AA2-24F7-56AE-D973-E9FF9C364831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9" name="Google Shape;2288;p41">
              <a:extLst>
                <a:ext uri="{FF2B5EF4-FFF2-40B4-BE49-F238E27FC236}">
                  <a16:creationId xmlns:a16="http://schemas.microsoft.com/office/drawing/2014/main" id="{D0A13551-5506-D4A7-0B95-8165E62EC148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0" name="Google Shape;2289;p41">
              <a:extLst>
                <a:ext uri="{FF2B5EF4-FFF2-40B4-BE49-F238E27FC236}">
                  <a16:creationId xmlns:a16="http://schemas.microsoft.com/office/drawing/2014/main" id="{C7AA1383-67A9-0AA9-7B8D-321F081BDD09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1" name="Google Shape;2290;p41">
              <a:extLst>
                <a:ext uri="{FF2B5EF4-FFF2-40B4-BE49-F238E27FC236}">
                  <a16:creationId xmlns:a16="http://schemas.microsoft.com/office/drawing/2014/main" id="{F1A8E3C6-D6E1-4EB5-C82D-0ADFD7A37FBC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2" name="Google Shape;2291;p41">
              <a:extLst>
                <a:ext uri="{FF2B5EF4-FFF2-40B4-BE49-F238E27FC236}">
                  <a16:creationId xmlns:a16="http://schemas.microsoft.com/office/drawing/2014/main" id="{0EE759F1-8C53-BE67-96A8-7064A1C774BC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3" name="Google Shape;2292;p41">
              <a:extLst>
                <a:ext uri="{FF2B5EF4-FFF2-40B4-BE49-F238E27FC236}">
                  <a16:creationId xmlns:a16="http://schemas.microsoft.com/office/drawing/2014/main" id="{01626FE3-DDAE-EA8C-6D6E-26B8C6097568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4" name="Google Shape;2293;p41">
              <a:extLst>
                <a:ext uri="{FF2B5EF4-FFF2-40B4-BE49-F238E27FC236}">
                  <a16:creationId xmlns:a16="http://schemas.microsoft.com/office/drawing/2014/main" id="{82DE9F87-10AF-EE39-496C-9ED8DFD135A9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1746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0831D3-BACC-5AE3-0103-0F62DDEC5017}"/>
              </a:ext>
            </a:extLst>
          </p:cNvPr>
          <p:cNvSpPr txBox="1"/>
          <p:nvPr/>
        </p:nvSpPr>
        <p:spPr>
          <a:xfrm>
            <a:off x="4231839" y="67524"/>
            <a:ext cx="6487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features</a:t>
            </a:r>
          </a:p>
        </p:txBody>
      </p:sp>
      <p:sp>
        <p:nvSpPr>
          <p:cNvPr id="6" name="Google Shape;162;p19">
            <a:extLst>
              <a:ext uri="{FF2B5EF4-FFF2-40B4-BE49-F238E27FC236}">
                <a16:creationId xmlns:a16="http://schemas.microsoft.com/office/drawing/2014/main" id="{2CC27CC5-7CDF-6293-ACAD-F6CD5A48D25E}"/>
              </a:ext>
            </a:extLst>
          </p:cNvPr>
          <p:cNvSpPr/>
          <p:nvPr/>
        </p:nvSpPr>
        <p:spPr>
          <a:xfrm>
            <a:off x="2996588" y="101201"/>
            <a:ext cx="551610" cy="55161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8EE10D-423E-1EBB-8673-5C7E26508D3C}"/>
              </a:ext>
            </a:extLst>
          </p:cNvPr>
          <p:cNvSpPr txBox="1"/>
          <p:nvPr/>
        </p:nvSpPr>
        <p:spPr>
          <a:xfrm>
            <a:off x="3272393" y="852511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 Stepwise Regression AIC</a:t>
            </a:r>
          </a:p>
        </p:txBody>
      </p:sp>
      <p:grpSp>
        <p:nvGrpSpPr>
          <p:cNvPr id="10" name="Google Shape;2254;p41">
            <a:extLst>
              <a:ext uri="{FF2B5EF4-FFF2-40B4-BE49-F238E27FC236}">
                <a16:creationId xmlns:a16="http://schemas.microsoft.com/office/drawing/2014/main" id="{84D5E02A-2E6C-16A0-AEF1-73230A84AECC}"/>
              </a:ext>
            </a:extLst>
          </p:cNvPr>
          <p:cNvGrpSpPr/>
          <p:nvPr/>
        </p:nvGrpSpPr>
        <p:grpSpPr>
          <a:xfrm>
            <a:off x="454570" y="2377251"/>
            <a:ext cx="814620" cy="629223"/>
            <a:chOff x="1914075" y="3325850"/>
            <a:chExt cx="1525125" cy="1178025"/>
          </a:xfrm>
        </p:grpSpPr>
        <p:sp>
          <p:nvSpPr>
            <p:cNvPr id="11" name="Google Shape;2255;p41">
              <a:extLst>
                <a:ext uri="{FF2B5EF4-FFF2-40B4-BE49-F238E27FC236}">
                  <a16:creationId xmlns:a16="http://schemas.microsoft.com/office/drawing/2014/main" id="{9E86C259-B739-A1AA-625B-61B8528A20A4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2256;p41">
              <a:extLst>
                <a:ext uri="{FF2B5EF4-FFF2-40B4-BE49-F238E27FC236}">
                  <a16:creationId xmlns:a16="http://schemas.microsoft.com/office/drawing/2014/main" id="{8DB6F2C4-8A7E-BA3C-6428-13378F0AC984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2257;p41">
              <a:extLst>
                <a:ext uri="{FF2B5EF4-FFF2-40B4-BE49-F238E27FC236}">
                  <a16:creationId xmlns:a16="http://schemas.microsoft.com/office/drawing/2014/main" id="{D1741E66-7E8B-8D11-436D-A67B70F35175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2258;p41">
              <a:extLst>
                <a:ext uri="{FF2B5EF4-FFF2-40B4-BE49-F238E27FC236}">
                  <a16:creationId xmlns:a16="http://schemas.microsoft.com/office/drawing/2014/main" id="{65AAF9FB-1107-C347-3CD9-B8D98E2A2F68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2259;p41">
              <a:extLst>
                <a:ext uri="{FF2B5EF4-FFF2-40B4-BE49-F238E27FC236}">
                  <a16:creationId xmlns:a16="http://schemas.microsoft.com/office/drawing/2014/main" id="{6D24CAD0-C2F3-84E3-8CB1-0D2E35F7AD67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2260;p41">
              <a:extLst>
                <a:ext uri="{FF2B5EF4-FFF2-40B4-BE49-F238E27FC236}">
                  <a16:creationId xmlns:a16="http://schemas.microsoft.com/office/drawing/2014/main" id="{BF62DA9E-3320-4D67-288F-1D85ADAAA771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2261;p41">
              <a:extLst>
                <a:ext uri="{FF2B5EF4-FFF2-40B4-BE49-F238E27FC236}">
                  <a16:creationId xmlns:a16="http://schemas.microsoft.com/office/drawing/2014/main" id="{4B4C3823-07BE-5E6B-B366-F5DDFFB88692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" name="Google Shape;2262;p41">
            <a:extLst>
              <a:ext uri="{FF2B5EF4-FFF2-40B4-BE49-F238E27FC236}">
                <a16:creationId xmlns:a16="http://schemas.microsoft.com/office/drawing/2014/main" id="{284466B1-0051-4BA1-8A42-4ABA918988BB}"/>
              </a:ext>
            </a:extLst>
          </p:cNvPr>
          <p:cNvGrpSpPr/>
          <p:nvPr/>
        </p:nvGrpSpPr>
        <p:grpSpPr>
          <a:xfrm>
            <a:off x="433913" y="3871732"/>
            <a:ext cx="814620" cy="629223"/>
            <a:chOff x="1914075" y="3325850"/>
            <a:chExt cx="1525125" cy="1178025"/>
          </a:xfrm>
        </p:grpSpPr>
        <p:sp>
          <p:nvSpPr>
            <p:cNvPr id="19" name="Google Shape;2263;p41">
              <a:extLst>
                <a:ext uri="{FF2B5EF4-FFF2-40B4-BE49-F238E27FC236}">
                  <a16:creationId xmlns:a16="http://schemas.microsoft.com/office/drawing/2014/main" id="{9B830A73-F11A-3990-F8E7-509CDDF8EAD4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2264;p41">
              <a:extLst>
                <a:ext uri="{FF2B5EF4-FFF2-40B4-BE49-F238E27FC236}">
                  <a16:creationId xmlns:a16="http://schemas.microsoft.com/office/drawing/2014/main" id="{E8EE3473-125E-C745-34BE-401E534A67EF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2265;p41">
              <a:extLst>
                <a:ext uri="{FF2B5EF4-FFF2-40B4-BE49-F238E27FC236}">
                  <a16:creationId xmlns:a16="http://schemas.microsoft.com/office/drawing/2014/main" id="{44446488-0742-4C5D-FB00-417E22F9723D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2266;p41">
              <a:extLst>
                <a:ext uri="{FF2B5EF4-FFF2-40B4-BE49-F238E27FC236}">
                  <a16:creationId xmlns:a16="http://schemas.microsoft.com/office/drawing/2014/main" id="{946D433B-0ECB-6CC1-B002-A7CB1C423F2A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2267;p41">
              <a:extLst>
                <a:ext uri="{FF2B5EF4-FFF2-40B4-BE49-F238E27FC236}">
                  <a16:creationId xmlns:a16="http://schemas.microsoft.com/office/drawing/2014/main" id="{5D978EE7-9637-93FC-9168-0DE0C0188BA6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2268;p41">
              <a:extLst>
                <a:ext uri="{FF2B5EF4-FFF2-40B4-BE49-F238E27FC236}">
                  <a16:creationId xmlns:a16="http://schemas.microsoft.com/office/drawing/2014/main" id="{377AB8DC-0A30-9F53-B2CD-EB6DA49D0B19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2269;p41">
              <a:extLst>
                <a:ext uri="{FF2B5EF4-FFF2-40B4-BE49-F238E27FC236}">
                  <a16:creationId xmlns:a16="http://schemas.microsoft.com/office/drawing/2014/main" id="{A687560C-5FD1-DE1F-61CE-AD4ABC0850B5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6" name="Google Shape;2270;p41">
            <a:extLst>
              <a:ext uri="{FF2B5EF4-FFF2-40B4-BE49-F238E27FC236}">
                <a16:creationId xmlns:a16="http://schemas.microsoft.com/office/drawing/2014/main" id="{027FD398-48AD-D209-8DC5-6AB8AA027386}"/>
              </a:ext>
            </a:extLst>
          </p:cNvPr>
          <p:cNvGrpSpPr/>
          <p:nvPr/>
        </p:nvGrpSpPr>
        <p:grpSpPr>
          <a:xfrm>
            <a:off x="407412" y="5352585"/>
            <a:ext cx="814620" cy="629223"/>
            <a:chOff x="1914075" y="3325850"/>
            <a:chExt cx="1525125" cy="1178025"/>
          </a:xfrm>
        </p:grpSpPr>
        <p:sp>
          <p:nvSpPr>
            <p:cNvPr id="27" name="Google Shape;2271;p41">
              <a:extLst>
                <a:ext uri="{FF2B5EF4-FFF2-40B4-BE49-F238E27FC236}">
                  <a16:creationId xmlns:a16="http://schemas.microsoft.com/office/drawing/2014/main" id="{E68E24AA-4FC3-1FEC-4A8E-A597BC38B577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2272;p41">
              <a:extLst>
                <a:ext uri="{FF2B5EF4-FFF2-40B4-BE49-F238E27FC236}">
                  <a16:creationId xmlns:a16="http://schemas.microsoft.com/office/drawing/2014/main" id="{9ED53D6C-F0C2-C57A-FE72-1F8DC54C6CBC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2273;p41">
              <a:extLst>
                <a:ext uri="{FF2B5EF4-FFF2-40B4-BE49-F238E27FC236}">
                  <a16:creationId xmlns:a16="http://schemas.microsoft.com/office/drawing/2014/main" id="{50DFB15B-39C7-AD33-7873-F3AE6267E129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2274;p41">
              <a:extLst>
                <a:ext uri="{FF2B5EF4-FFF2-40B4-BE49-F238E27FC236}">
                  <a16:creationId xmlns:a16="http://schemas.microsoft.com/office/drawing/2014/main" id="{2CF5D6A2-E29A-8159-3400-8D410AD692D9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2275;p41">
              <a:extLst>
                <a:ext uri="{FF2B5EF4-FFF2-40B4-BE49-F238E27FC236}">
                  <a16:creationId xmlns:a16="http://schemas.microsoft.com/office/drawing/2014/main" id="{385D0665-24E0-C1AD-BFA9-2B6D63EB08BD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2276;p41">
              <a:extLst>
                <a:ext uri="{FF2B5EF4-FFF2-40B4-BE49-F238E27FC236}">
                  <a16:creationId xmlns:a16="http://schemas.microsoft.com/office/drawing/2014/main" id="{78092A5C-C3A3-1A96-FDB3-E4AA291C9D95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2277;p41">
              <a:extLst>
                <a:ext uri="{FF2B5EF4-FFF2-40B4-BE49-F238E27FC236}">
                  <a16:creationId xmlns:a16="http://schemas.microsoft.com/office/drawing/2014/main" id="{DD917F12-E7C2-2308-C873-B0F38CBF3D4F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1C49A7C4-4F02-988F-9313-46C59A3DEEA5}"/>
              </a:ext>
            </a:extLst>
          </p:cNvPr>
          <p:cNvSpPr txBox="1"/>
          <p:nvPr/>
        </p:nvSpPr>
        <p:spPr>
          <a:xfrm>
            <a:off x="1886602" y="2510725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Residual Error: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1340910.089</a:t>
            </a:r>
            <a:endParaRPr lang="en-US" sz="28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3B433B2-3FE8-C310-A7FC-C9A6E409F17F}"/>
              </a:ext>
            </a:extLst>
          </p:cNvPr>
          <p:cNvSpPr txBox="1"/>
          <p:nvPr/>
        </p:nvSpPr>
        <p:spPr>
          <a:xfrm>
            <a:off x="1886602" y="3941089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R-squared: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0.969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983047-3AD8-549C-2071-12A9DC2426A4}"/>
              </a:ext>
            </a:extLst>
          </p:cNvPr>
          <p:cNvSpPr txBox="1"/>
          <p:nvPr/>
        </p:nvSpPr>
        <p:spPr>
          <a:xfrm>
            <a:off x="1886602" y="5387980"/>
            <a:ext cx="8832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Lower R-squared, but down to 19 features from 62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9F257E0-EF3B-92A5-5E87-7FEBB7AF91C2}"/>
              </a:ext>
            </a:extLst>
          </p:cNvPr>
          <p:cNvSpPr txBox="1"/>
          <p:nvPr/>
        </p:nvSpPr>
        <p:spPr>
          <a:xfrm>
            <a:off x="2996588" y="-745336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transformation to label</a:t>
            </a:r>
          </a:p>
        </p:txBody>
      </p:sp>
      <p:sp>
        <p:nvSpPr>
          <p:cNvPr id="57" name="Google Shape;163;p19">
            <a:extLst>
              <a:ext uri="{FF2B5EF4-FFF2-40B4-BE49-F238E27FC236}">
                <a16:creationId xmlns:a16="http://schemas.microsoft.com/office/drawing/2014/main" id="{6C39C8CC-8294-3019-8D69-2E27BC11E1BD}"/>
              </a:ext>
            </a:extLst>
          </p:cNvPr>
          <p:cNvSpPr/>
          <p:nvPr/>
        </p:nvSpPr>
        <p:spPr>
          <a:xfrm>
            <a:off x="2087691" y="-745336"/>
            <a:ext cx="587022" cy="587022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87D364B0-8ABA-4B4D-2989-63AD4E9D4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2136" y="2500154"/>
            <a:ext cx="5322320" cy="3162759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F674463-3EBF-32E9-958D-423362C14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30305" y="2608404"/>
            <a:ext cx="5116974" cy="3162520"/>
          </a:xfrm>
          <a:prstGeom prst="rect">
            <a:avLst/>
          </a:prstGeom>
        </p:spPr>
      </p:pic>
      <p:sp>
        <p:nvSpPr>
          <p:cNvPr id="60" name="Right Arrow 59">
            <a:extLst>
              <a:ext uri="{FF2B5EF4-FFF2-40B4-BE49-F238E27FC236}">
                <a16:creationId xmlns:a16="http://schemas.microsoft.com/office/drawing/2014/main" id="{808F990C-426A-1421-5B98-86D267DC8FA5}"/>
              </a:ext>
            </a:extLst>
          </p:cNvPr>
          <p:cNvSpPr/>
          <p:nvPr/>
        </p:nvSpPr>
        <p:spPr>
          <a:xfrm>
            <a:off x="-8187637" y="3914765"/>
            <a:ext cx="2476982" cy="274899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F6EE1B68-7910-3461-EB9C-B65AA636243D}"/>
              </a:ext>
            </a:extLst>
          </p:cNvPr>
          <p:cNvSpPr/>
          <p:nvPr/>
        </p:nvSpPr>
        <p:spPr>
          <a:xfrm>
            <a:off x="-8035237" y="4067165"/>
            <a:ext cx="2476982" cy="274899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793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49FB65-497C-55FB-C106-F4B10ABD782C}"/>
              </a:ext>
            </a:extLst>
          </p:cNvPr>
          <p:cNvSpPr txBox="1"/>
          <p:nvPr/>
        </p:nvSpPr>
        <p:spPr>
          <a:xfrm>
            <a:off x="3704199" y="188384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transformation to label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4668795" y="-1161597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Eliminate Outliers</a:t>
            </a:r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E4D7C8E6-66EF-F1EF-DE1B-F39DD683A463}"/>
              </a:ext>
            </a:extLst>
          </p:cNvPr>
          <p:cNvSpPr/>
          <p:nvPr/>
        </p:nvSpPr>
        <p:spPr>
          <a:xfrm>
            <a:off x="2795302" y="188384"/>
            <a:ext cx="587022" cy="587022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" name="Google Shape;164;p19">
            <a:extLst>
              <a:ext uri="{FF2B5EF4-FFF2-40B4-BE49-F238E27FC236}">
                <a16:creationId xmlns:a16="http://schemas.microsoft.com/office/drawing/2014/main" id="{6C40B76B-867C-B18B-F936-CD8920C8827E}"/>
              </a:ext>
            </a:extLst>
          </p:cNvPr>
          <p:cNvSpPr/>
          <p:nvPr/>
        </p:nvSpPr>
        <p:spPr>
          <a:xfrm>
            <a:off x="3342211" y="-1509952"/>
            <a:ext cx="1172860" cy="11728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002B06-B4B7-3E30-B93D-61F250C2E338}"/>
              </a:ext>
            </a:extLst>
          </p:cNvPr>
          <p:cNvSpPr txBox="1"/>
          <p:nvPr/>
        </p:nvSpPr>
        <p:spPr>
          <a:xfrm>
            <a:off x="2030827" y="1264087"/>
            <a:ext cx="10863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Box Cox transformation on player </a:t>
            </a:r>
            <a:r>
              <a:rPr lang="en-US" sz="3200" b="1" i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value</a:t>
            </a:r>
            <a:endParaRPr lang="en-US" sz="3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72C3FD9-A760-2069-726C-A8858A5CC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42" y="2852518"/>
            <a:ext cx="5322320" cy="316275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A0BAA3C-DD79-8F93-4D58-6844FBDBD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5973" y="2960768"/>
            <a:ext cx="5116974" cy="3162520"/>
          </a:xfrm>
          <a:prstGeom prst="rect">
            <a:avLst/>
          </a:prstGeom>
        </p:spPr>
      </p:pic>
      <p:sp>
        <p:nvSpPr>
          <p:cNvPr id="41" name="Right Arrow 40">
            <a:extLst>
              <a:ext uri="{FF2B5EF4-FFF2-40B4-BE49-F238E27FC236}">
                <a16:creationId xmlns:a16="http://schemas.microsoft.com/office/drawing/2014/main" id="{31B356C6-2EB7-A17F-FC20-9BDAB34AF93B}"/>
              </a:ext>
            </a:extLst>
          </p:cNvPr>
          <p:cNvSpPr/>
          <p:nvPr/>
        </p:nvSpPr>
        <p:spPr>
          <a:xfrm>
            <a:off x="3928641" y="4267129"/>
            <a:ext cx="2476982" cy="274899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ight Arrow 42">
            <a:extLst>
              <a:ext uri="{FF2B5EF4-FFF2-40B4-BE49-F238E27FC236}">
                <a16:creationId xmlns:a16="http://schemas.microsoft.com/office/drawing/2014/main" id="{B2F05A0D-1E40-4A27-EFEF-02D8664FCEFF}"/>
              </a:ext>
            </a:extLst>
          </p:cNvPr>
          <p:cNvSpPr/>
          <p:nvPr/>
        </p:nvSpPr>
        <p:spPr>
          <a:xfrm>
            <a:off x="3928641" y="4267129"/>
            <a:ext cx="2476982" cy="274899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oogle Shape;823;p26">
            <a:extLst>
              <a:ext uri="{FF2B5EF4-FFF2-40B4-BE49-F238E27FC236}">
                <a16:creationId xmlns:a16="http://schemas.microsoft.com/office/drawing/2014/main" id="{36791A0A-1CF8-1F3A-6748-4F0A2EF39076}"/>
              </a:ext>
            </a:extLst>
          </p:cNvPr>
          <p:cNvGrpSpPr/>
          <p:nvPr/>
        </p:nvGrpSpPr>
        <p:grpSpPr>
          <a:xfrm>
            <a:off x="12584201" y="3375869"/>
            <a:ext cx="619990" cy="888684"/>
            <a:chOff x="4912675" y="3760750"/>
            <a:chExt cx="627817" cy="899904"/>
          </a:xfrm>
        </p:grpSpPr>
        <p:sp>
          <p:nvSpPr>
            <p:cNvPr id="45" name="Google Shape;824;p26">
              <a:extLst>
                <a:ext uri="{FF2B5EF4-FFF2-40B4-BE49-F238E27FC236}">
                  <a16:creationId xmlns:a16="http://schemas.microsoft.com/office/drawing/2014/main" id="{5FAE856C-D2F5-3357-B3B2-5F958614A573}"/>
                </a:ext>
              </a:extLst>
            </p:cNvPr>
            <p:cNvSpPr/>
            <p:nvPr/>
          </p:nvSpPr>
          <p:spPr>
            <a:xfrm>
              <a:off x="5054952" y="3760750"/>
              <a:ext cx="343249" cy="125423"/>
            </a:xfrm>
            <a:custGeom>
              <a:avLst/>
              <a:gdLst/>
              <a:ahLst/>
              <a:cxnLst/>
              <a:rect l="l" t="t" r="r" b="b"/>
              <a:pathLst>
                <a:path w="22849" h="8349" extrusionOk="0">
                  <a:moveTo>
                    <a:pt x="1" y="0"/>
                  </a:moveTo>
                  <a:lnTo>
                    <a:pt x="3014" y="8348"/>
                  </a:lnTo>
                  <a:lnTo>
                    <a:pt x="19835" y="8348"/>
                  </a:lnTo>
                  <a:lnTo>
                    <a:pt x="228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825;p26">
              <a:extLst>
                <a:ext uri="{FF2B5EF4-FFF2-40B4-BE49-F238E27FC236}">
                  <a16:creationId xmlns:a16="http://schemas.microsoft.com/office/drawing/2014/main" id="{622514A9-22CC-D881-3113-E4D4AC2228F4}"/>
                </a:ext>
              </a:extLst>
            </p:cNvPr>
            <p:cNvSpPr/>
            <p:nvPr/>
          </p:nvSpPr>
          <p:spPr>
            <a:xfrm>
              <a:off x="4912675" y="3760750"/>
              <a:ext cx="286434" cy="497756"/>
            </a:xfrm>
            <a:custGeom>
              <a:avLst/>
              <a:gdLst/>
              <a:ahLst/>
              <a:cxnLst/>
              <a:rect l="l" t="t" r="r" b="b"/>
              <a:pathLst>
                <a:path w="19067" h="33134" extrusionOk="0">
                  <a:moveTo>
                    <a:pt x="8381" y="0"/>
                  </a:moveTo>
                  <a:lnTo>
                    <a:pt x="1" y="8348"/>
                  </a:lnTo>
                  <a:lnTo>
                    <a:pt x="10733" y="33134"/>
                  </a:lnTo>
                  <a:cubicBezTo>
                    <a:pt x="13039" y="31166"/>
                    <a:pt x="15899" y="29843"/>
                    <a:pt x="19066" y="29474"/>
                  </a:cubicBezTo>
                  <a:lnTo>
                    <a:pt x="11409" y="8334"/>
                  </a:lnTo>
                  <a:lnTo>
                    <a:pt x="83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826;p26">
              <a:extLst>
                <a:ext uri="{FF2B5EF4-FFF2-40B4-BE49-F238E27FC236}">
                  <a16:creationId xmlns:a16="http://schemas.microsoft.com/office/drawing/2014/main" id="{BA7B3F01-3981-9596-1150-C42AE5EC9B16}"/>
                </a:ext>
              </a:extLst>
            </p:cNvPr>
            <p:cNvSpPr/>
            <p:nvPr/>
          </p:nvSpPr>
          <p:spPr>
            <a:xfrm>
              <a:off x="5254058" y="3760750"/>
              <a:ext cx="286434" cy="496614"/>
            </a:xfrm>
            <a:custGeom>
              <a:avLst/>
              <a:gdLst/>
              <a:ahLst/>
              <a:cxnLst/>
              <a:rect l="l" t="t" r="r" b="b"/>
              <a:pathLst>
                <a:path w="19067" h="33058" extrusionOk="0">
                  <a:moveTo>
                    <a:pt x="10687" y="0"/>
                  </a:moveTo>
                  <a:lnTo>
                    <a:pt x="7658" y="8348"/>
                  </a:lnTo>
                  <a:lnTo>
                    <a:pt x="1" y="29460"/>
                  </a:lnTo>
                  <a:cubicBezTo>
                    <a:pt x="3168" y="29813"/>
                    <a:pt x="6058" y="31104"/>
                    <a:pt x="8365" y="33057"/>
                  </a:cubicBezTo>
                  <a:lnTo>
                    <a:pt x="19066" y="8348"/>
                  </a:lnTo>
                  <a:lnTo>
                    <a:pt x="106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827;p26">
              <a:extLst>
                <a:ext uri="{FF2B5EF4-FFF2-40B4-BE49-F238E27FC236}">
                  <a16:creationId xmlns:a16="http://schemas.microsoft.com/office/drawing/2014/main" id="{EB78B773-9403-D0DC-50B8-50D90A67FF3E}"/>
                </a:ext>
              </a:extLst>
            </p:cNvPr>
            <p:cNvSpPr/>
            <p:nvPr/>
          </p:nvSpPr>
          <p:spPr>
            <a:xfrm>
              <a:off x="5005528" y="4216919"/>
              <a:ext cx="443735" cy="443735"/>
            </a:xfrm>
            <a:custGeom>
              <a:avLst/>
              <a:gdLst/>
              <a:ahLst/>
              <a:cxnLst/>
              <a:rect l="l" t="t" r="r" b="b"/>
              <a:pathLst>
                <a:path w="29538" h="29538" extrusionOk="0">
                  <a:moveTo>
                    <a:pt x="14777" y="0"/>
                  </a:moveTo>
                  <a:cubicBezTo>
                    <a:pt x="14607" y="0"/>
                    <a:pt x="14469" y="16"/>
                    <a:pt x="14300" y="31"/>
                  </a:cubicBezTo>
                  <a:cubicBezTo>
                    <a:pt x="14131" y="31"/>
                    <a:pt x="13947" y="47"/>
                    <a:pt x="13777" y="62"/>
                  </a:cubicBezTo>
                  <a:cubicBezTo>
                    <a:pt x="13592" y="62"/>
                    <a:pt x="13408" y="62"/>
                    <a:pt x="13239" y="78"/>
                  </a:cubicBezTo>
                  <a:cubicBezTo>
                    <a:pt x="10072" y="416"/>
                    <a:pt x="7227" y="1738"/>
                    <a:pt x="4967" y="3752"/>
                  </a:cubicBezTo>
                  <a:cubicBezTo>
                    <a:pt x="4828" y="3860"/>
                    <a:pt x="4705" y="3983"/>
                    <a:pt x="4568" y="4106"/>
                  </a:cubicBezTo>
                  <a:lnTo>
                    <a:pt x="4183" y="4490"/>
                  </a:lnTo>
                  <a:cubicBezTo>
                    <a:pt x="1600" y="7150"/>
                    <a:pt x="0" y="10779"/>
                    <a:pt x="0" y="14777"/>
                  </a:cubicBezTo>
                  <a:cubicBezTo>
                    <a:pt x="0" y="22926"/>
                    <a:pt x="6612" y="29537"/>
                    <a:pt x="14777" y="29537"/>
                  </a:cubicBezTo>
                  <a:cubicBezTo>
                    <a:pt x="22926" y="29537"/>
                    <a:pt x="29537" y="22926"/>
                    <a:pt x="29537" y="14777"/>
                  </a:cubicBezTo>
                  <a:cubicBezTo>
                    <a:pt x="29537" y="10732"/>
                    <a:pt x="27908" y="7073"/>
                    <a:pt x="25278" y="4413"/>
                  </a:cubicBezTo>
                  <a:cubicBezTo>
                    <a:pt x="25155" y="4274"/>
                    <a:pt x="25017" y="4167"/>
                    <a:pt x="24894" y="4044"/>
                  </a:cubicBezTo>
                  <a:cubicBezTo>
                    <a:pt x="24755" y="3905"/>
                    <a:pt x="24632" y="3798"/>
                    <a:pt x="24494" y="3675"/>
                  </a:cubicBezTo>
                  <a:cubicBezTo>
                    <a:pt x="22233" y="1691"/>
                    <a:pt x="19359" y="385"/>
                    <a:pt x="16191" y="78"/>
                  </a:cubicBezTo>
                  <a:cubicBezTo>
                    <a:pt x="16022" y="62"/>
                    <a:pt x="15837" y="62"/>
                    <a:pt x="15653" y="47"/>
                  </a:cubicBezTo>
                  <a:cubicBezTo>
                    <a:pt x="15484" y="47"/>
                    <a:pt x="15300" y="31"/>
                    <a:pt x="15130" y="16"/>
                  </a:cubicBezTo>
                  <a:cubicBezTo>
                    <a:pt x="15007" y="16"/>
                    <a:pt x="14884" y="0"/>
                    <a:pt x="147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828;p26">
              <a:extLst>
                <a:ext uri="{FF2B5EF4-FFF2-40B4-BE49-F238E27FC236}">
                  <a16:creationId xmlns:a16="http://schemas.microsoft.com/office/drawing/2014/main" id="{150BDB74-FDDB-3E3B-4B69-4B037BDDBDA3}"/>
                </a:ext>
              </a:extLst>
            </p:cNvPr>
            <p:cNvSpPr/>
            <p:nvPr/>
          </p:nvSpPr>
          <p:spPr>
            <a:xfrm>
              <a:off x="5039719" y="4251336"/>
              <a:ext cx="375352" cy="375127"/>
            </a:xfrm>
            <a:custGeom>
              <a:avLst/>
              <a:gdLst/>
              <a:ahLst/>
              <a:cxnLst/>
              <a:rect l="l" t="t" r="r" b="b"/>
              <a:pathLst>
                <a:path w="24986" h="24971" extrusionOk="0">
                  <a:moveTo>
                    <a:pt x="12501" y="1"/>
                  </a:moveTo>
                  <a:cubicBezTo>
                    <a:pt x="12362" y="1"/>
                    <a:pt x="12239" y="15"/>
                    <a:pt x="12101" y="15"/>
                  </a:cubicBezTo>
                  <a:cubicBezTo>
                    <a:pt x="11947" y="15"/>
                    <a:pt x="11794" y="31"/>
                    <a:pt x="11655" y="31"/>
                  </a:cubicBezTo>
                  <a:cubicBezTo>
                    <a:pt x="11501" y="46"/>
                    <a:pt x="11347" y="46"/>
                    <a:pt x="11193" y="62"/>
                  </a:cubicBezTo>
                  <a:cubicBezTo>
                    <a:pt x="8518" y="339"/>
                    <a:pt x="6105" y="1461"/>
                    <a:pt x="4213" y="3152"/>
                  </a:cubicBezTo>
                  <a:cubicBezTo>
                    <a:pt x="4090" y="3260"/>
                    <a:pt x="3983" y="3353"/>
                    <a:pt x="3875" y="3460"/>
                  </a:cubicBezTo>
                  <a:cubicBezTo>
                    <a:pt x="3752" y="3568"/>
                    <a:pt x="3645" y="3675"/>
                    <a:pt x="3536" y="3783"/>
                  </a:cubicBezTo>
                  <a:cubicBezTo>
                    <a:pt x="1353" y="6043"/>
                    <a:pt x="0" y="9103"/>
                    <a:pt x="0" y="12486"/>
                  </a:cubicBezTo>
                  <a:cubicBezTo>
                    <a:pt x="0" y="19374"/>
                    <a:pt x="5597" y="24971"/>
                    <a:pt x="12501" y="24971"/>
                  </a:cubicBezTo>
                  <a:cubicBezTo>
                    <a:pt x="19389" y="24971"/>
                    <a:pt x="24986" y="19374"/>
                    <a:pt x="24986" y="12486"/>
                  </a:cubicBezTo>
                  <a:cubicBezTo>
                    <a:pt x="24986" y="9072"/>
                    <a:pt x="23602" y="5966"/>
                    <a:pt x="21388" y="3722"/>
                  </a:cubicBezTo>
                  <a:cubicBezTo>
                    <a:pt x="21280" y="3613"/>
                    <a:pt x="21157" y="3506"/>
                    <a:pt x="21050" y="3398"/>
                  </a:cubicBezTo>
                  <a:cubicBezTo>
                    <a:pt x="20941" y="3306"/>
                    <a:pt x="20834" y="3199"/>
                    <a:pt x="20711" y="3091"/>
                  </a:cubicBezTo>
                  <a:cubicBezTo>
                    <a:pt x="18805" y="1415"/>
                    <a:pt x="16376" y="308"/>
                    <a:pt x="13700" y="62"/>
                  </a:cubicBezTo>
                  <a:cubicBezTo>
                    <a:pt x="13546" y="46"/>
                    <a:pt x="13393" y="46"/>
                    <a:pt x="13254" y="31"/>
                  </a:cubicBezTo>
                  <a:cubicBezTo>
                    <a:pt x="13100" y="31"/>
                    <a:pt x="12946" y="15"/>
                    <a:pt x="12792" y="15"/>
                  </a:cubicBezTo>
                  <a:cubicBezTo>
                    <a:pt x="12700" y="1"/>
                    <a:pt x="12593" y="1"/>
                    <a:pt x="12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00830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49FB65-497C-55FB-C106-F4B10ABD782C}"/>
              </a:ext>
            </a:extLst>
          </p:cNvPr>
          <p:cNvSpPr txBox="1"/>
          <p:nvPr/>
        </p:nvSpPr>
        <p:spPr>
          <a:xfrm>
            <a:off x="3704199" y="188384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transformation to label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5130742" y="-969753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Eliminate Outliers</a:t>
            </a:r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E4D7C8E6-66EF-F1EF-DE1B-F39DD683A463}"/>
              </a:ext>
            </a:extLst>
          </p:cNvPr>
          <p:cNvSpPr/>
          <p:nvPr/>
        </p:nvSpPr>
        <p:spPr>
          <a:xfrm>
            <a:off x="2795302" y="188384"/>
            <a:ext cx="587022" cy="587022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" name="Google Shape;164;p19">
            <a:extLst>
              <a:ext uri="{FF2B5EF4-FFF2-40B4-BE49-F238E27FC236}">
                <a16:creationId xmlns:a16="http://schemas.microsoft.com/office/drawing/2014/main" id="{6C40B76B-867C-B18B-F936-CD8920C8827E}"/>
              </a:ext>
            </a:extLst>
          </p:cNvPr>
          <p:cNvSpPr/>
          <p:nvPr/>
        </p:nvSpPr>
        <p:spPr>
          <a:xfrm>
            <a:off x="3804158" y="-1318108"/>
            <a:ext cx="1172860" cy="11728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002B06-B4B7-3E30-B93D-61F250C2E338}"/>
              </a:ext>
            </a:extLst>
          </p:cNvPr>
          <p:cNvSpPr txBox="1"/>
          <p:nvPr/>
        </p:nvSpPr>
        <p:spPr>
          <a:xfrm>
            <a:off x="876941" y="989268"/>
            <a:ext cx="108633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Box Cox transformation on player </a:t>
            </a:r>
            <a:r>
              <a:rPr lang="en-US" sz="3200" b="1" i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value</a:t>
            </a:r>
          </a:p>
          <a:p>
            <a:pPr marL="0" lvl="1" algn="ctr" defTabSz="1219170">
              <a:buClr>
                <a:srgbClr val="000000"/>
              </a:buClr>
            </a:pPr>
            <a:r>
              <a:rPr lang="en-US" sz="2400" b="1" i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+ Additional Stepwise Regression</a:t>
            </a:r>
            <a:endParaRPr lang="en-US" sz="24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31B356C6-2EB7-A17F-FC20-9BDAB34AF93B}"/>
              </a:ext>
            </a:extLst>
          </p:cNvPr>
          <p:cNvSpPr/>
          <p:nvPr/>
        </p:nvSpPr>
        <p:spPr>
          <a:xfrm>
            <a:off x="3386829" y="3283080"/>
            <a:ext cx="1008264" cy="478491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6421EC7C-8029-0A63-20AA-5785B68873AA}"/>
              </a:ext>
            </a:extLst>
          </p:cNvPr>
          <p:cNvSpPr/>
          <p:nvPr/>
        </p:nvSpPr>
        <p:spPr>
          <a:xfrm>
            <a:off x="3382324" y="4564753"/>
            <a:ext cx="1008264" cy="478491"/>
          </a:xfrm>
          <a:prstGeom prst="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FB0BF7-36E9-9B7D-F6C3-80B56C3CD592}"/>
              </a:ext>
            </a:extLst>
          </p:cNvPr>
          <p:cNvSpPr txBox="1"/>
          <p:nvPr/>
        </p:nvSpPr>
        <p:spPr>
          <a:xfrm>
            <a:off x="4604703" y="3258197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Residual Error: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0.2531</a:t>
            </a:r>
            <a:endParaRPr lang="en-US" sz="28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B98E29-003C-084B-AF3C-02B655FC42F2}"/>
              </a:ext>
            </a:extLst>
          </p:cNvPr>
          <p:cNvSpPr txBox="1"/>
          <p:nvPr/>
        </p:nvSpPr>
        <p:spPr>
          <a:xfrm>
            <a:off x="4604703" y="4565921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R-squared: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0.958</a:t>
            </a:r>
          </a:p>
        </p:txBody>
      </p:sp>
      <p:grpSp>
        <p:nvGrpSpPr>
          <p:cNvPr id="11" name="Google Shape;823;p26">
            <a:extLst>
              <a:ext uri="{FF2B5EF4-FFF2-40B4-BE49-F238E27FC236}">
                <a16:creationId xmlns:a16="http://schemas.microsoft.com/office/drawing/2014/main" id="{2F460715-198C-1883-BEED-B72BAD628325}"/>
              </a:ext>
            </a:extLst>
          </p:cNvPr>
          <p:cNvGrpSpPr/>
          <p:nvPr/>
        </p:nvGrpSpPr>
        <p:grpSpPr>
          <a:xfrm>
            <a:off x="9053586" y="3113593"/>
            <a:ext cx="619990" cy="888684"/>
            <a:chOff x="4912675" y="3760750"/>
            <a:chExt cx="627817" cy="899904"/>
          </a:xfrm>
        </p:grpSpPr>
        <p:sp>
          <p:nvSpPr>
            <p:cNvPr id="12" name="Google Shape;824;p26">
              <a:extLst>
                <a:ext uri="{FF2B5EF4-FFF2-40B4-BE49-F238E27FC236}">
                  <a16:creationId xmlns:a16="http://schemas.microsoft.com/office/drawing/2014/main" id="{CBA0BB1C-1301-6EDE-9F15-E0E7580DA6C0}"/>
                </a:ext>
              </a:extLst>
            </p:cNvPr>
            <p:cNvSpPr/>
            <p:nvPr/>
          </p:nvSpPr>
          <p:spPr>
            <a:xfrm>
              <a:off x="5054952" y="3760750"/>
              <a:ext cx="343249" cy="125423"/>
            </a:xfrm>
            <a:custGeom>
              <a:avLst/>
              <a:gdLst/>
              <a:ahLst/>
              <a:cxnLst/>
              <a:rect l="l" t="t" r="r" b="b"/>
              <a:pathLst>
                <a:path w="22849" h="8349" extrusionOk="0">
                  <a:moveTo>
                    <a:pt x="1" y="0"/>
                  </a:moveTo>
                  <a:lnTo>
                    <a:pt x="3014" y="8348"/>
                  </a:lnTo>
                  <a:lnTo>
                    <a:pt x="19835" y="8348"/>
                  </a:lnTo>
                  <a:lnTo>
                    <a:pt x="228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825;p26">
              <a:extLst>
                <a:ext uri="{FF2B5EF4-FFF2-40B4-BE49-F238E27FC236}">
                  <a16:creationId xmlns:a16="http://schemas.microsoft.com/office/drawing/2014/main" id="{6349E583-5DF8-B064-3908-DA479B17BA24}"/>
                </a:ext>
              </a:extLst>
            </p:cNvPr>
            <p:cNvSpPr/>
            <p:nvPr/>
          </p:nvSpPr>
          <p:spPr>
            <a:xfrm>
              <a:off x="4912675" y="3760750"/>
              <a:ext cx="286434" cy="497756"/>
            </a:xfrm>
            <a:custGeom>
              <a:avLst/>
              <a:gdLst/>
              <a:ahLst/>
              <a:cxnLst/>
              <a:rect l="l" t="t" r="r" b="b"/>
              <a:pathLst>
                <a:path w="19067" h="33134" extrusionOk="0">
                  <a:moveTo>
                    <a:pt x="8381" y="0"/>
                  </a:moveTo>
                  <a:lnTo>
                    <a:pt x="1" y="8348"/>
                  </a:lnTo>
                  <a:lnTo>
                    <a:pt x="10733" y="33134"/>
                  </a:lnTo>
                  <a:cubicBezTo>
                    <a:pt x="13039" y="31166"/>
                    <a:pt x="15899" y="29843"/>
                    <a:pt x="19066" y="29474"/>
                  </a:cubicBezTo>
                  <a:lnTo>
                    <a:pt x="11409" y="8334"/>
                  </a:lnTo>
                  <a:lnTo>
                    <a:pt x="83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826;p26">
              <a:extLst>
                <a:ext uri="{FF2B5EF4-FFF2-40B4-BE49-F238E27FC236}">
                  <a16:creationId xmlns:a16="http://schemas.microsoft.com/office/drawing/2014/main" id="{3E44236E-0819-35D1-9415-649E23035370}"/>
                </a:ext>
              </a:extLst>
            </p:cNvPr>
            <p:cNvSpPr/>
            <p:nvPr/>
          </p:nvSpPr>
          <p:spPr>
            <a:xfrm>
              <a:off x="5254058" y="3760750"/>
              <a:ext cx="286434" cy="496614"/>
            </a:xfrm>
            <a:custGeom>
              <a:avLst/>
              <a:gdLst/>
              <a:ahLst/>
              <a:cxnLst/>
              <a:rect l="l" t="t" r="r" b="b"/>
              <a:pathLst>
                <a:path w="19067" h="33058" extrusionOk="0">
                  <a:moveTo>
                    <a:pt x="10687" y="0"/>
                  </a:moveTo>
                  <a:lnTo>
                    <a:pt x="7658" y="8348"/>
                  </a:lnTo>
                  <a:lnTo>
                    <a:pt x="1" y="29460"/>
                  </a:lnTo>
                  <a:cubicBezTo>
                    <a:pt x="3168" y="29813"/>
                    <a:pt x="6058" y="31104"/>
                    <a:pt x="8365" y="33057"/>
                  </a:cubicBezTo>
                  <a:lnTo>
                    <a:pt x="19066" y="8348"/>
                  </a:lnTo>
                  <a:lnTo>
                    <a:pt x="106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827;p26">
              <a:extLst>
                <a:ext uri="{FF2B5EF4-FFF2-40B4-BE49-F238E27FC236}">
                  <a16:creationId xmlns:a16="http://schemas.microsoft.com/office/drawing/2014/main" id="{724964AC-BB72-8AD1-4CC6-9ABB35E86D23}"/>
                </a:ext>
              </a:extLst>
            </p:cNvPr>
            <p:cNvSpPr/>
            <p:nvPr/>
          </p:nvSpPr>
          <p:spPr>
            <a:xfrm>
              <a:off x="5005528" y="4216919"/>
              <a:ext cx="443735" cy="443735"/>
            </a:xfrm>
            <a:custGeom>
              <a:avLst/>
              <a:gdLst/>
              <a:ahLst/>
              <a:cxnLst/>
              <a:rect l="l" t="t" r="r" b="b"/>
              <a:pathLst>
                <a:path w="29538" h="29538" extrusionOk="0">
                  <a:moveTo>
                    <a:pt x="14777" y="0"/>
                  </a:moveTo>
                  <a:cubicBezTo>
                    <a:pt x="14607" y="0"/>
                    <a:pt x="14469" y="16"/>
                    <a:pt x="14300" y="31"/>
                  </a:cubicBezTo>
                  <a:cubicBezTo>
                    <a:pt x="14131" y="31"/>
                    <a:pt x="13947" y="47"/>
                    <a:pt x="13777" y="62"/>
                  </a:cubicBezTo>
                  <a:cubicBezTo>
                    <a:pt x="13592" y="62"/>
                    <a:pt x="13408" y="62"/>
                    <a:pt x="13239" y="78"/>
                  </a:cubicBezTo>
                  <a:cubicBezTo>
                    <a:pt x="10072" y="416"/>
                    <a:pt x="7227" y="1738"/>
                    <a:pt x="4967" y="3752"/>
                  </a:cubicBezTo>
                  <a:cubicBezTo>
                    <a:pt x="4828" y="3860"/>
                    <a:pt x="4705" y="3983"/>
                    <a:pt x="4568" y="4106"/>
                  </a:cubicBezTo>
                  <a:lnTo>
                    <a:pt x="4183" y="4490"/>
                  </a:lnTo>
                  <a:cubicBezTo>
                    <a:pt x="1600" y="7150"/>
                    <a:pt x="0" y="10779"/>
                    <a:pt x="0" y="14777"/>
                  </a:cubicBezTo>
                  <a:cubicBezTo>
                    <a:pt x="0" y="22926"/>
                    <a:pt x="6612" y="29537"/>
                    <a:pt x="14777" y="29537"/>
                  </a:cubicBezTo>
                  <a:cubicBezTo>
                    <a:pt x="22926" y="29537"/>
                    <a:pt x="29537" y="22926"/>
                    <a:pt x="29537" y="14777"/>
                  </a:cubicBezTo>
                  <a:cubicBezTo>
                    <a:pt x="29537" y="10732"/>
                    <a:pt x="27908" y="7073"/>
                    <a:pt x="25278" y="4413"/>
                  </a:cubicBezTo>
                  <a:cubicBezTo>
                    <a:pt x="25155" y="4274"/>
                    <a:pt x="25017" y="4167"/>
                    <a:pt x="24894" y="4044"/>
                  </a:cubicBezTo>
                  <a:cubicBezTo>
                    <a:pt x="24755" y="3905"/>
                    <a:pt x="24632" y="3798"/>
                    <a:pt x="24494" y="3675"/>
                  </a:cubicBezTo>
                  <a:cubicBezTo>
                    <a:pt x="22233" y="1691"/>
                    <a:pt x="19359" y="385"/>
                    <a:pt x="16191" y="78"/>
                  </a:cubicBezTo>
                  <a:cubicBezTo>
                    <a:pt x="16022" y="62"/>
                    <a:pt x="15837" y="62"/>
                    <a:pt x="15653" y="47"/>
                  </a:cubicBezTo>
                  <a:cubicBezTo>
                    <a:pt x="15484" y="47"/>
                    <a:pt x="15300" y="31"/>
                    <a:pt x="15130" y="16"/>
                  </a:cubicBezTo>
                  <a:cubicBezTo>
                    <a:pt x="15007" y="16"/>
                    <a:pt x="14884" y="0"/>
                    <a:pt x="147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828;p26">
              <a:extLst>
                <a:ext uri="{FF2B5EF4-FFF2-40B4-BE49-F238E27FC236}">
                  <a16:creationId xmlns:a16="http://schemas.microsoft.com/office/drawing/2014/main" id="{B730CC59-7F99-0FBE-F6CA-4FC6C4D77BE0}"/>
                </a:ext>
              </a:extLst>
            </p:cNvPr>
            <p:cNvSpPr/>
            <p:nvPr/>
          </p:nvSpPr>
          <p:spPr>
            <a:xfrm>
              <a:off x="5039719" y="4251336"/>
              <a:ext cx="375352" cy="375127"/>
            </a:xfrm>
            <a:custGeom>
              <a:avLst/>
              <a:gdLst/>
              <a:ahLst/>
              <a:cxnLst/>
              <a:rect l="l" t="t" r="r" b="b"/>
              <a:pathLst>
                <a:path w="24986" h="24971" extrusionOk="0">
                  <a:moveTo>
                    <a:pt x="12501" y="1"/>
                  </a:moveTo>
                  <a:cubicBezTo>
                    <a:pt x="12362" y="1"/>
                    <a:pt x="12239" y="15"/>
                    <a:pt x="12101" y="15"/>
                  </a:cubicBezTo>
                  <a:cubicBezTo>
                    <a:pt x="11947" y="15"/>
                    <a:pt x="11794" y="31"/>
                    <a:pt x="11655" y="31"/>
                  </a:cubicBezTo>
                  <a:cubicBezTo>
                    <a:pt x="11501" y="46"/>
                    <a:pt x="11347" y="46"/>
                    <a:pt x="11193" y="62"/>
                  </a:cubicBezTo>
                  <a:cubicBezTo>
                    <a:pt x="8518" y="339"/>
                    <a:pt x="6105" y="1461"/>
                    <a:pt x="4213" y="3152"/>
                  </a:cubicBezTo>
                  <a:cubicBezTo>
                    <a:pt x="4090" y="3260"/>
                    <a:pt x="3983" y="3353"/>
                    <a:pt x="3875" y="3460"/>
                  </a:cubicBezTo>
                  <a:cubicBezTo>
                    <a:pt x="3752" y="3568"/>
                    <a:pt x="3645" y="3675"/>
                    <a:pt x="3536" y="3783"/>
                  </a:cubicBezTo>
                  <a:cubicBezTo>
                    <a:pt x="1353" y="6043"/>
                    <a:pt x="0" y="9103"/>
                    <a:pt x="0" y="12486"/>
                  </a:cubicBezTo>
                  <a:cubicBezTo>
                    <a:pt x="0" y="19374"/>
                    <a:pt x="5597" y="24971"/>
                    <a:pt x="12501" y="24971"/>
                  </a:cubicBezTo>
                  <a:cubicBezTo>
                    <a:pt x="19389" y="24971"/>
                    <a:pt x="24986" y="19374"/>
                    <a:pt x="24986" y="12486"/>
                  </a:cubicBezTo>
                  <a:cubicBezTo>
                    <a:pt x="24986" y="9072"/>
                    <a:pt x="23602" y="5966"/>
                    <a:pt x="21388" y="3722"/>
                  </a:cubicBezTo>
                  <a:cubicBezTo>
                    <a:pt x="21280" y="3613"/>
                    <a:pt x="21157" y="3506"/>
                    <a:pt x="21050" y="3398"/>
                  </a:cubicBezTo>
                  <a:cubicBezTo>
                    <a:pt x="20941" y="3306"/>
                    <a:pt x="20834" y="3199"/>
                    <a:pt x="20711" y="3091"/>
                  </a:cubicBezTo>
                  <a:cubicBezTo>
                    <a:pt x="18805" y="1415"/>
                    <a:pt x="16376" y="308"/>
                    <a:pt x="13700" y="62"/>
                  </a:cubicBezTo>
                  <a:cubicBezTo>
                    <a:pt x="13546" y="46"/>
                    <a:pt x="13393" y="46"/>
                    <a:pt x="13254" y="31"/>
                  </a:cubicBezTo>
                  <a:cubicBezTo>
                    <a:pt x="13100" y="31"/>
                    <a:pt x="12946" y="15"/>
                    <a:pt x="12792" y="15"/>
                  </a:cubicBezTo>
                  <a:cubicBezTo>
                    <a:pt x="12700" y="1"/>
                    <a:pt x="12593" y="1"/>
                    <a:pt x="12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3F5EC3EB-FF57-AD27-FAC6-18380B689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31" b="89842" l="10000" r="90000">
                        <a14:foregroundMark x1="31625" y1="12323" x2="32750" y2="13072"/>
                        <a14:foregroundMark x1="47875" y1="9992" x2="37375" y2="8909"/>
                        <a14:foregroundMark x1="37375" y1="8909" x2="25750" y2="13156"/>
                        <a14:foregroundMark x1="25750" y1="13156" x2="35000" y2="7993"/>
                        <a14:foregroundMark x1="35000" y1="7993" x2="52125" y2="7744"/>
                        <a14:foregroundMark x1="52125" y1="7744" x2="60375" y2="13655"/>
                        <a14:foregroundMark x1="60375" y1="13655" x2="60375" y2="14488"/>
                        <a14:foregroundMark x1="74000" y1="16403" x2="58375" y2="5662"/>
                        <a14:foregroundMark x1="58375" y1="5662" x2="46375" y2="3414"/>
                        <a14:foregroundMark x1="46375" y1="3414" x2="35250" y2="6162"/>
                        <a14:foregroundMark x1="35250" y1="6162" x2="32875" y2="7494"/>
                        <a14:foregroundMark x1="62625" y1="5995" x2="52000" y2="3497"/>
                        <a14:foregroundMark x1="52000" y1="3497" x2="46125" y2="33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385125">
            <a:off x="12398562" y="-1754152"/>
            <a:ext cx="1483979" cy="25950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3447D6-6847-6CD0-094F-A2CF4CD711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800" b="90000" l="9986" r="89872">
                        <a14:foregroundMark x1="48787" y1="8200" x2="48359" y2="7800"/>
                        <a14:backgroundMark x1="23252" y1="10700" x2="24822" y2="51500"/>
                        <a14:backgroundMark x1="24822" y1="51500" x2="28531" y2="65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078486">
            <a:off x="12380221" y="2610531"/>
            <a:ext cx="2810223" cy="40146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6E074F6-1491-89C0-8305-4B20F1CCE4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771" b="89931" l="9961" r="89941">
                        <a14:foregroundMark x1="50049" y1="8507" x2="58838" y2="7813"/>
                        <a14:foregroundMark x1="58838" y1="7813" x2="62305" y2="10069"/>
                        <a14:foregroundMark x1="49512" y1="6858" x2="55859" y2="6771"/>
                        <a14:foregroundMark x1="55859" y1="6771" x2="62695" y2="8594"/>
                        <a14:foregroundMark x1="62695" y1="8594" x2="63232" y2="11892"/>
                        <a14:foregroundMark x1="57666" y1="55816" x2="58447" y2="61806"/>
                        <a14:foregroundMark x1="60889" y1="56771" x2="59717" y2="57899"/>
                        <a14:foregroundMark x1="58447" y1="46875" x2="59717" y2="60677"/>
                        <a14:foregroundMark x1="59717" y1="60677" x2="59619" y2="61372"/>
                        <a14:backgroundMark x1="72656" y1="17708" x2="75879" y2="53646"/>
                        <a14:backgroundMark x1="75879" y1="53646" x2="75537" y2="66927"/>
                        <a14:backgroundMark x1="75537" y1="66927" x2="67480" y2="86372"/>
                        <a14:backgroundMark x1="26221" y1="41146" x2="32178" y2="86198"/>
                        <a14:backgroundMark x1="32178" y1="86198" x2="38281" y2="997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1105591" y="7666454"/>
            <a:ext cx="3766687" cy="2191610"/>
          </a:xfrm>
          <a:prstGeom prst="rect">
            <a:avLst/>
          </a:prstGeom>
        </p:spPr>
      </p:pic>
      <p:grpSp>
        <p:nvGrpSpPr>
          <p:cNvPr id="31" name="Google Shape;1229;p32">
            <a:extLst>
              <a:ext uri="{FF2B5EF4-FFF2-40B4-BE49-F238E27FC236}">
                <a16:creationId xmlns:a16="http://schemas.microsoft.com/office/drawing/2014/main" id="{24A37BD8-9031-DADF-F72A-2A42341413E8}"/>
              </a:ext>
            </a:extLst>
          </p:cNvPr>
          <p:cNvGrpSpPr/>
          <p:nvPr/>
        </p:nvGrpSpPr>
        <p:grpSpPr>
          <a:xfrm>
            <a:off x="-286700" y="7330517"/>
            <a:ext cx="180003" cy="335937"/>
            <a:chOff x="8503508" y="1940343"/>
            <a:chExt cx="292817" cy="546512"/>
          </a:xfrm>
          <a:effectLst>
            <a:outerShdw blurRad="198261" dist="50800" dir="5400000" algn="ctr" rotWithShape="0">
              <a:srgbClr val="000000">
                <a:alpha val="98000"/>
              </a:srgbClr>
            </a:outerShdw>
          </a:effectLst>
        </p:grpSpPr>
        <p:sp>
          <p:nvSpPr>
            <p:cNvPr id="32" name="Google Shape;1230;p32">
              <a:extLst>
                <a:ext uri="{FF2B5EF4-FFF2-40B4-BE49-F238E27FC236}">
                  <a16:creationId xmlns:a16="http://schemas.microsoft.com/office/drawing/2014/main" id="{D8B1E0C6-AA8F-205F-D064-C8DE737C503C}"/>
                </a:ext>
              </a:extLst>
            </p:cNvPr>
            <p:cNvSpPr/>
            <p:nvPr/>
          </p:nvSpPr>
          <p:spPr>
            <a:xfrm>
              <a:off x="8614397" y="2046335"/>
              <a:ext cx="41101" cy="98382"/>
            </a:xfrm>
            <a:custGeom>
              <a:avLst/>
              <a:gdLst/>
              <a:ahLst/>
              <a:cxnLst/>
              <a:rect l="l" t="t" r="r" b="b"/>
              <a:pathLst>
                <a:path w="4410" h="10556" extrusionOk="0">
                  <a:moveTo>
                    <a:pt x="2196" y="1"/>
                  </a:moveTo>
                  <a:cubicBezTo>
                    <a:pt x="983" y="1"/>
                    <a:pt x="0" y="984"/>
                    <a:pt x="0" y="2197"/>
                  </a:cubicBezTo>
                  <a:lnTo>
                    <a:pt x="0" y="10556"/>
                  </a:lnTo>
                  <a:lnTo>
                    <a:pt x="4409" y="10556"/>
                  </a:lnTo>
                  <a:lnTo>
                    <a:pt x="4409" y="2197"/>
                  </a:lnTo>
                  <a:cubicBezTo>
                    <a:pt x="4409" y="984"/>
                    <a:pt x="3426" y="1"/>
                    <a:pt x="2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1231;p32">
              <a:extLst>
                <a:ext uri="{FF2B5EF4-FFF2-40B4-BE49-F238E27FC236}">
                  <a16:creationId xmlns:a16="http://schemas.microsoft.com/office/drawing/2014/main" id="{BC950C81-8CD2-91C0-4214-1687BC945770}"/>
                </a:ext>
              </a:extLst>
            </p:cNvPr>
            <p:cNvSpPr/>
            <p:nvPr/>
          </p:nvSpPr>
          <p:spPr>
            <a:xfrm>
              <a:off x="8653649" y="2059942"/>
              <a:ext cx="41092" cy="98373"/>
            </a:xfrm>
            <a:custGeom>
              <a:avLst/>
              <a:gdLst/>
              <a:ahLst/>
              <a:cxnLst/>
              <a:rect l="l" t="t" r="r" b="b"/>
              <a:pathLst>
                <a:path w="4409" h="10555" extrusionOk="0">
                  <a:moveTo>
                    <a:pt x="2213" y="0"/>
                  </a:moveTo>
                  <a:cubicBezTo>
                    <a:pt x="1000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409" y="10555"/>
                  </a:lnTo>
                  <a:lnTo>
                    <a:pt x="4409" y="2196"/>
                  </a:lnTo>
                  <a:cubicBezTo>
                    <a:pt x="4409" y="984"/>
                    <a:pt x="3425" y="0"/>
                    <a:pt x="2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1232;p32">
              <a:extLst>
                <a:ext uri="{FF2B5EF4-FFF2-40B4-BE49-F238E27FC236}">
                  <a16:creationId xmlns:a16="http://schemas.microsoft.com/office/drawing/2014/main" id="{828E4959-D51F-A372-5421-C74ED1389672}"/>
                </a:ext>
              </a:extLst>
            </p:cNvPr>
            <p:cNvSpPr/>
            <p:nvPr/>
          </p:nvSpPr>
          <p:spPr>
            <a:xfrm>
              <a:off x="8693050" y="2073689"/>
              <a:ext cx="40952" cy="98373"/>
            </a:xfrm>
            <a:custGeom>
              <a:avLst/>
              <a:gdLst/>
              <a:ahLst/>
              <a:cxnLst/>
              <a:rect l="l" t="t" r="r" b="b"/>
              <a:pathLst>
                <a:path w="4394" h="10555" extrusionOk="0">
                  <a:moveTo>
                    <a:pt x="2197" y="0"/>
                  </a:moveTo>
                  <a:cubicBezTo>
                    <a:pt x="984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10" y="0"/>
                    <a:pt x="2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1233;p32">
              <a:extLst>
                <a:ext uri="{FF2B5EF4-FFF2-40B4-BE49-F238E27FC236}">
                  <a16:creationId xmlns:a16="http://schemas.microsoft.com/office/drawing/2014/main" id="{37188D41-5D36-B1FD-8A0A-074321D22A78}"/>
                </a:ext>
              </a:extLst>
            </p:cNvPr>
            <p:cNvSpPr/>
            <p:nvPr/>
          </p:nvSpPr>
          <p:spPr>
            <a:xfrm>
              <a:off x="8732302" y="2087277"/>
              <a:ext cx="40943" cy="98373"/>
            </a:xfrm>
            <a:custGeom>
              <a:avLst/>
              <a:gdLst/>
              <a:ahLst/>
              <a:cxnLst/>
              <a:rect l="l" t="t" r="r" b="b"/>
              <a:pathLst>
                <a:path w="4393" h="10555" extrusionOk="0">
                  <a:moveTo>
                    <a:pt x="2196" y="0"/>
                  </a:moveTo>
                  <a:cubicBezTo>
                    <a:pt x="984" y="0"/>
                    <a:pt x="0" y="984"/>
                    <a:pt x="0" y="2196"/>
                  </a:cubicBezTo>
                  <a:lnTo>
                    <a:pt x="0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09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1234;p32">
              <a:extLst>
                <a:ext uri="{FF2B5EF4-FFF2-40B4-BE49-F238E27FC236}">
                  <a16:creationId xmlns:a16="http://schemas.microsoft.com/office/drawing/2014/main" id="{63D00967-034F-7D22-2931-C2EAC0166772}"/>
                </a:ext>
              </a:extLst>
            </p:cNvPr>
            <p:cNvSpPr/>
            <p:nvPr/>
          </p:nvSpPr>
          <p:spPr>
            <a:xfrm>
              <a:off x="8614397" y="2107743"/>
              <a:ext cx="158859" cy="256170"/>
            </a:xfrm>
            <a:custGeom>
              <a:avLst/>
              <a:gdLst/>
              <a:ahLst/>
              <a:cxnLst/>
              <a:rect l="l" t="t" r="r" b="b"/>
              <a:pathLst>
                <a:path w="17045" h="27486" extrusionOk="0">
                  <a:moveTo>
                    <a:pt x="0" y="0"/>
                  </a:moveTo>
                  <a:lnTo>
                    <a:pt x="0" y="27485"/>
                  </a:lnTo>
                  <a:lnTo>
                    <a:pt x="17045" y="27485"/>
                  </a:lnTo>
                  <a:lnTo>
                    <a:pt x="17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1235;p32">
              <a:extLst>
                <a:ext uri="{FF2B5EF4-FFF2-40B4-BE49-F238E27FC236}">
                  <a16:creationId xmlns:a16="http://schemas.microsoft.com/office/drawing/2014/main" id="{5A670D97-FD10-792A-2BA9-FD9179F49C87}"/>
                </a:ext>
              </a:extLst>
            </p:cNvPr>
            <p:cNvSpPr/>
            <p:nvPr/>
          </p:nvSpPr>
          <p:spPr>
            <a:xfrm>
              <a:off x="8503508" y="1940343"/>
              <a:ext cx="170780" cy="239207"/>
            </a:xfrm>
            <a:custGeom>
              <a:avLst/>
              <a:gdLst/>
              <a:ahLst/>
              <a:cxnLst/>
              <a:rect l="l" t="t" r="r" b="b"/>
              <a:pathLst>
                <a:path w="18324" h="25666" extrusionOk="0">
                  <a:moveTo>
                    <a:pt x="1" y="0"/>
                  </a:moveTo>
                  <a:lnTo>
                    <a:pt x="1" y="25665"/>
                  </a:lnTo>
                  <a:lnTo>
                    <a:pt x="18324" y="25665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236;p32">
              <a:extLst>
                <a:ext uri="{FF2B5EF4-FFF2-40B4-BE49-F238E27FC236}">
                  <a16:creationId xmlns:a16="http://schemas.microsoft.com/office/drawing/2014/main" id="{0501E0C5-A5E9-CB2F-9F6D-1FA7E1DAABF7}"/>
                </a:ext>
              </a:extLst>
            </p:cNvPr>
            <p:cNvSpPr/>
            <p:nvPr/>
          </p:nvSpPr>
          <p:spPr>
            <a:xfrm>
              <a:off x="8553459" y="2107752"/>
              <a:ext cx="118988" cy="165579"/>
            </a:xfrm>
            <a:custGeom>
              <a:avLst/>
              <a:gdLst/>
              <a:ahLst/>
              <a:cxnLst/>
              <a:rect l="l" t="t" r="r" b="b"/>
              <a:pathLst>
                <a:path w="12767" h="17766" extrusionOk="0">
                  <a:moveTo>
                    <a:pt x="2508" y="0"/>
                  </a:moveTo>
                  <a:cubicBezTo>
                    <a:pt x="2134" y="0"/>
                    <a:pt x="1755" y="95"/>
                    <a:pt x="1410" y="294"/>
                  </a:cubicBezTo>
                  <a:cubicBezTo>
                    <a:pt x="361" y="901"/>
                    <a:pt x="0" y="2245"/>
                    <a:pt x="606" y="3294"/>
                  </a:cubicBezTo>
                  <a:lnTo>
                    <a:pt x="8965" y="17765"/>
                  </a:lnTo>
                  <a:lnTo>
                    <a:pt x="12767" y="15569"/>
                  </a:lnTo>
                  <a:lnTo>
                    <a:pt x="4426" y="1098"/>
                  </a:lnTo>
                  <a:cubicBezTo>
                    <a:pt x="4018" y="394"/>
                    <a:pt x="3272" y="0"/>
                    <a:pt x="2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1237;p32">
              <a:extLst>
                <a:ext uri="{FF2B5EF4-FFF2-40B4-BE49-F238E27FC236}">
                  <a16:creationId xmlns:a16="http://schemas.microsoft.com/office/drawing/2014/main" id="{2177B568-BA3E-F53E-0820-5B43F31CBE15}"/>
                </a:ext>
              </a:extLst>
            </p:cNvPr>
            <p:cNvSpPr/>
            <p:nvPr/>
          </p:nvSpPr>
          <p:spPr>
            <a:xfrm>
              <a:off x="8591332" y="2295608"/>
              <a:ext cx="204993" cy="191246"/>
            </a:xfrm>
            <a:custGeom>
              <a:avLst/>
              <a:gdLst/>
              <a:ahLst/>
              <a:cxnLst/>
              <a:rect l="l" t="t" r="r" b="b"/>
              <a:pathLst>
                <a:path w="21995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21995" y="20520"/>
                  </a:lnTo>
                  <a:lnTo>
                    <a:pt x="219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238;p32">
              <a:extLst>
                <a:ext uri="{FF2B5EF4-FFF2-40B4-BE49-F238E27FC236}">
                  <a16:creationId xmlns:a16="http://schemas.microsoft.com/office/drawing/2014/main" id="{B26ACE10-4E83-0BD9-1B6C-2CA9E9ED0DC3}"/>
                </a:ext>
              </a:extLst>
            </p:cNvPr>
            <p:cNvSpPr/>
            <p:nvPr/>
          </p:nvSpPr>
          <p:spPr>
            <a:xfrm>
              <a:off x="8632410" y="2295608"/>
              <a:ext cx="40952" cy="191246"/>
            </a:xfrm>
            <a:custGeom>
              <a:avLst/>
              <a:gdLst/>
              <a:ahLst/>
              <a:cxnLst/>
              <a:rect l="l" t="t" r="r" b="b"/>
              <a:pathLst>
                <a:path w="4394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4393" y="2052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1239;p32">
              <a:extLst>
                <a:ext uri="{FF2B5EF4-FFF2-40B4-BE49-F238E27FC236}">
                  <a16:creationId xmlns:a16="http://schemas.microsoft.com/office/drawing/2014/main" id="{6A88D6CA-BD31-B150-72D7-4F09D93A956C}"/>
                </a:ext>
              </a:extLst>
            </p:cNvPr>
            <p:cNvSpPr/>
            <p:nvPr/>
          </p:nvSpPr>
          <p:spPr>
            <a:xfrm>
              <a:off x="8714279" y="2295608"/>
              <a:ext cx="41101" cy="191246"/>
            </a:xfrm>
            <a:custGeom>
              <a:avLst/>
              <a:gdLst/>
              <a:ahLst/>
              <a:cxnLst/>
              <a:rect l="l" t="t" r="r" b="b"/>
              <a:pathLst>
                <a:path w="4410" h="20520" extrusionOk="0">
                  <a:moveTo>
                    <a:pt x="0" y="1"/>
                  </a:moveTo>
                  <a:lnTo>
                    <a:pt x="0" y="20520"/>
                  </a:lnTo>
                  <a:lnTo>
                    <a:pt x="4410" y="20520"/>
                  </a:lnTo>
                  <a:lnTo>
                    <a:pt x="44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95796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49FB65-497C-55FB-C106-F4B10ABD782C}"/>
              </a:ext>
            </a:extLst>
          </p:cNvPr>
          <p:cNvSpPr txBox="1"/>
          <p:nvPr/>
        </p:nvSpPr>
        <p:spPr>
          <a:xfrm>
            <a:off x="3961190" y="-932078"/>
            <a:ext cx="1379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Apply transformation to label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4275847" y="219978"/>
            <a:ext cx="69040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Eliminate Outliers</a:t>
            </a:r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E4D7C8E6-66EF-F1EF-DE1B-F39DD683A463}"/>
              </a:ext>
            </a:extLst>
          </p:cNvPr>
          <p:cNvSpPr/>
          <p:nvPr/>
        </p:nvSpPr>
        <p:spPr>
          <a:xfrm>
            <a:off x="3052293" y="-932078"/>
            <a:ext cx="587022" cy="587022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" name="Google Shape;164;p19">
            <a:extLst>
              <a:ext uri="{FF2B5EF4-FFF2-40B4-BE49-F238E27FC236}">
                <a16:creationId xmlns:a16="http://schemas.microsoft.com/office/drawing/2014/main" id="{6C40B76B-867C-B18B-F936-CD8920C8827E}"/>
              </a:ext>
            </a:extLst>
          </p:cNvPr>
          <p:cNvSpPr/>
          <p:nvPr/>
        </p:nvSpPr>
        <p:spPr>
          <a:xfrm>
            <a:off x="2982493" y="113121"/>
            <a:ext cx="798490" cy="7984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16FA8F-D6DA-F089-3936-E8B70B24B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8" y="1086452"/>
            <a:ext cx="10849377" cy="523891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63D57D2-7844-6A74-DB25-CC3C81B453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31" b="89842" l="10000" r="90000">
                        <a14:foregroundMark x1="31625" y1="12323" x2="32750" y2="13072"/>
                        <a14:foregroundMark x1="47875" y1="9992" x2="37375" y2="8909"/>
                        <a14:foregroundMark x1="37375" y1="8909" x2="25750" y2="13156"/>
                        <a14:foregroundMark x1="25750" y1="13156" x2="35000" y2="7993"/>
                        <a14:foregroundMark x1="35000" y1="7993" x2="52125" y2="7744"/>
                        <a14:foregroundMark x1="52125" y1="7744" x2="60375" y2="13655"/>
                        <a14:foregroundMark x1="60375" y1="13655" x2="60375" y2="14488"/>
                        <a14:foregroundMark x1="74000" y1="16403" x2="58375" y2="5662"/>
                        <a14:foregroundMark x1="58375" y1="5662" x2="46375" y2="3414"/>
                        <a14:foregroundMark x1="46375" y1="3414" x2="35250" y2="6162"/>
                        <a14:foregroundMark x1="35250" y1="6162" x2="32875" y2="7494"/>
                        <a14:foregroundMark x1="62625" y1="5995" x2="52000" y2="3497"/>
                        <a14:foregroundMark x1="52000" y1="3497" x2="46125" y2="33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385125">
            <a:off x="11450010" y="-351934"/>
            <a:ext cx="1483979" cy="25950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493C12-C549-038E-F416-3054114ED1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800" b="90000" l="9986" r="89872">
                        <a14:foregroundMark x1="48787" y1="8200" x2="48359" y2="7800"/>
                        <a14:backgroundMark x1="23252" y1="10700" x2="24822" y2="51500"/>
                        <a14:backgroundMark x1="24822" y1="51500" x2="28531" y2="65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078486">
            <a:off x="10945726" y="2573709"/>
            <a:ext cx="2810223" cy="40146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623488E-F0DF-BCC2-4D90-C67FD25AC2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771" b="89931" l="9961" r="89941">
                        <a14:foregroundMark x1="50049" y1="8507" x2="58838" y2="7813"/>
                        <a14:foregroundMark x1="58838" y1="7813" x2="62305" y2="10069"/>
                        <a14:foregroundMark x1="49512" y1="6858" x2="55859" y2="6771"/>
                        <a14:foregroundMark x1="55859" y1="6771" x2="62695" y2="8594"/>
                        <a14:foregroundMark x1="62695" y1="8594" x2="63232" y2="11892"/>
                        <a14:foregroundMark x1="57666" y1="55816" x2="58447" y2="61806"/>
                        <a14:foregroundMark x1="60889" y1="56771" x2="59717" y2="57899"/>
                        <a14:foregroundMark x1="58447" y1="46875" x2="59717" y2="60677"/>
                        <a14:foregroundMark x1="59717" y1="60677" x2="59619" y2="61372"/>
                        <a14:backgroundMark x1="72656" y1="17708" x2="75879" y2="53646"/>
                        <a14:backgroundMark x1="75879" y1="53646" x2="75537" y2="66927"/>
                        <a14:backgroundMark x1="75537" y1="66927" x2="67480" y2="86372"/>
                        <a14:backgroundMark x1="26221" y1="41146" x2="32178" y2="86198"/>
                        <a14:backgroundMark x1="32178" y1="86198" x2="38281" y2="997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0199130" y="5762195"/>
            <a:ext cx="3766687" cy="2191610"/>
          </a:xfrm>
          <a:prstGeom prst="rect">
            <a:avLst/>
          </a:prstGeom>
        </p:spPr>
      </p:pic>
      <p:grpSp>
        <p:nvGrpSpPr>
          <p:cNvPr id="20" name="Google Shape;1229;p32">
            <a:extLst>
              <a:ext uri="{FF2B5EF4-FFF2-40B4-BE49-F238E27FC236}">
                <a16:creationId xmlns:a16="http://schemas.microsoft.com/office/drawing/2014/main" id="{FFFAD5DA-D12E-1DF0-0342-1183BFBD5771}"/>
              </a:ext>
            </a:extLst>
          </p:cNvPr>
          <p:cNvGrpSpPr/>
          <p:nvPr/>
        </p:nvGrpSpPr>
        <p:grpSpPr>
          <a:xfrm>
            <a:off x="9973581" y="660574"/>
            <a:ext cx="1206324" cy="2251351"/>
            <a:chOff x="8503508" y="1940343"/>
            <a:chExt cx="292817" cy="546512"/>
          </a:xfrm>
          <a:effectLst>
            <a:outerShdw blurRad="198261" dist="50800" dir="5400000" algn="ctr" rotWithShape="0">
              <a:srgbClr val="000000">
                <a:alpha val="98000"/>
              </a:srgbClr>
            </a:outerShdw>
          </a:effectLst>
        </p:grpSpPr>
        <p:sp>
          <p:nvSpPr>
            <p:cNvPr id="21" name="Google Shape;1230;p32">
              <a:extLst>
                <a:ext uri="{FF2B5EF4-FFF2-40B4-BE49-F238E27FC236}">
                  <a16:creationId xmlns:a16="http://schemas.microsoft.com/office/drawing/2014/main" id="{91215A3E-28F1-882E-DBBD-9C2A5C41FFA3}"/>
                </a:ext>
              </a:extLst>
            </p:cNvPr>
            <p:cNvSpPr/>
            <p:nvPr/>
          </p:nvSpPr>
          <p:spPr>
            <a:xfrm>
              <a:off x="8614397" y="2046335"/>
              <a:ext cx="41101" cy="98382"/>
            </a:xfrm>
            <a:custGeom>
              <a:avLst/>
              <a:gdLst/>
              <a:ahLst/>
              <a:cxnLst/>
              <a:rect l="l" t="t" r="r" b="b"/>
              <a:pathLst>
                <a:path w="4410" h="10556" extrusionOk="0">
                  <a:moveTo>
                    <a:pt x="2196" y="1"/>
                  </a:moveTo>
                  <a:cubicBezTo>
                    <a:pt x="983" y="1"/>
                    <a:pt x="0" y="984"/>
                    <a:pt x="0" y="2197"/>
                  </a:cubicBezTo>
                  <a:lnTo>
                    <a:pt x="0" y="10556"/>
                  </a:lnTo>
                  <a:lnTo>
                    <a:pt x="4409" y="10556"/>
                  </a:lnTo>
                  <a:lnTo>
                    <a:pt x="4409" y="2197"/>
                  </a:lnTo>
                  <a:cubicBezTo>
                    <a:pt x="4409" y="984"/>
                    <a:pt x="3426" y="1"/>
                    <a:pt x="2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231;p32">
              <a:extLst>
                <a:ext uri="{FF2B5EF4-FFF2-40B4-BE49-F238E27FC236}">
                  <a16:creationId xmlns:a16="http://schemas.microsoft.com/office/drawing/2014/main" id="{9296FA68-A19C-19B3-789C-5E9135F019F0}"/>
                </a:ext>
              </a:extLst>
            </p:cNvPr>
            <p:cNvSpPr/>
            <p:nvPr/>
          </p:nvSpPr>
          <p:spPr>
            <a:xfrm>
              <a:off x="8653649" y="2059942"/>
              <a:ext cx="41092" cy="98373"/>
            </a:xfrm>
            <a:custGeom>
              <a:avLst/>
              <a:gdLst/>
              <a:ahLst/>
              <a:cxnLst/>
              <a:rect l="l" t="t" r="r" b="b"/>
              <a:pathLst>
                <a:path w="4409" h="10555" extrusionOk="0">
                  <a:moveTo>
                    <a:pt x="2213" y="0"/>
                  </a:moveTo>
                  <a:cubicBezTo>
                    <a:pt x="1000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409" y="10555"/>
                  </a:lnTo>
                  <a:lnTo>
                    <a:pt x="4409" y="2196"/>
                  </a:lnTo>
                  <a:cubicBezTo>
                    <a:pt x="4409" y="984"/>
                    <a:pt x="3425" y="0"/>
                    <a:pt x="2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232;p32">
              <a:extLst>
                <a:ext uri="{FF2B5EF4-FFF2-40B4-BE49-F238E27FC236}">
                  <a16:creationId xmlns:a16="http://schemas.microsoft.com/office/drawing/2014/main" id="{D93415FB-15D6-3392-22DB-E8D9AD6E661C}"/>
                </a:ext>
              </a:extLst>
            </p:cNvPr>
            <p:cNvSpPr/>
            <p:nvPr/>
          </p:nvSpPr>
          <p:spPr>
            <a:xfrm>
              <a:off x="8693050" y="2073689"/>
              <a:ext cx="40952" cy="98373"/>
            </a:xfrm>
            <a:custGeom>
              <a:avLst/>
              <a:gdLst/>
              <a:ahLst/>
              <a:cxnLst/>
              <a:rect l="l" t="t" r="r" b="b"/>
              <a:pathLst>
                <a:path w="4394" h="10555" extrusionOk="0">
                  <a:moveTo>
                    <a:pt x="2197" y="0"/>
                  </a:moveTo>
                  <a:cubicBezTo>
                    <a:pt x="984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10" y="0"/>
                    <a:pt x="2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233;p32">
              <a:extLst>
                <a:ext uri="{FF2B5EF4-FFF2-40B4-BE49-F238E27FC236}">
                  <a16:creationId xmlns:a16="http://schemas.microsoft.com/office/drawing/2014/main" id="{C013AF6C-7A31-AEA1-F95E-5B067A8D45D7}"/>
                </a:ext>
              </a:extLst>
            </p:cNvPr>
            <p:cNvSpPr/>
            <p:nvPr/>
          </p:nvSpPr>
          <p:spPr>
            <a:xfrm>
              <a:off x="8732302" y="2087277"/>
              <a:ext cx="40943" cy="98373"/>
            </a:xfrm>
            <a:custGeom>
              <a:avLst/>
              <a:gdLst/>
              <a:ahLst/>
              <a:cxnLst/>
              <a:rect l="l" t="t" r="r" b="b"/>
              <a:pathLst>
                <a:path w="4393" h="10555" extrusionOk="0">
                  <a:moveTo>
                    <a:pt x="2196" y="0"/>
                  </a:moveTo>
                  <a:cubicBezTo>
                    <a:pt x="984" y="0"/>
                    <a:pt x="0" y="984"/>
                    <a:pt x="0" y="2196"/>
                  </a:cubicBezTo>
                  <a:lnTo>
                    <a:pt x="0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09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234;p32">
              <a:extLst>
                <a:ext uri="{FF2B5EF4-FFF2-40B4-BE49-F238E27FC236}">
                  <a16:creationId xmlns:a16="http://schemas.microsoft.com/office/drawing/2014/main" id="{175130B9-C70C-E245-36AC-63C7DA4D3A67}"/>
                </a:ext>
              </a:extLst>
            </p:cNvPr>
            <p:cNvSpPr/>
            <p:nvPr/>
          </p:nvSpPr>
          <p:spPr>
            <a:xfrm>
              <a:off x="8614397" y="2107743"/>
              <a:ext cx="158859" cy="256170"/>
            </a:xfrm>
            <a:custGeom>
              <a:avLst/>
              <a:gdLst/>
              <a:ahLst/>
              <a:cxnLst/>
              <a:rect l="l" t="t" r="r" b="b"/>
              <a:pathLst>
                <a:path w="17045" h="27486" extrusionOk="0">
                  <a:moveTo>
                    <a:pt x="0" y="0"/>
                  </a:moveTo>
                  <a:lnTo>
                    <a:pt x="0" y="27485"/>
                  </a:lnTo>
                  <a:lnTo>
                    <a:pt x="17045" y="27485"/>
                  </a:lnTo>
                  <a:lnTo>
                    <a:pt x="17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235;p32">
              <a:extLst>
                <a:ext uri="{FF2B5EF4-FFF2-40B4-BE49-F238E27FC236}">
                  <a16:creationId xmlns:a16="http://schemas.microsoft.com/office/drawing/2014/main" id="{F1DC8A87-8033-6C9C-6072-80494A22F478}"/>
                </a:ext>
              </a:extLst>
            </p:cNvPr>
            <p:cNvSpPr/>
            <p:nvPr/>
          </p:nvSpPr>
          <p:spPr>
            <a:xfrm>
              <a:off x="8503508" y="1940343"/>
              <a:ext cx="170780" cy="239207"/>
            </a:xfrm>
            <a:custGeom>
              <a:avLst/>
              <a:gdLst/>
              <a:ahLst/>
              <a:cxnLst/>
              <a:rect l="l" t="t" r="r" b="b"/>
              <a:pathLst>
                <a:path w="18324" h="25666" extrusionOk="0">
                  <a:moveTo>
                    <a:pt x="1" y="0"/>
                  </a:moveTo>
                  <a:lnTo>
                    <a:pt x="1" y="25665"/>
                  </a:lnTo>
                  <a:lnTo>
                    <a:pt x="18324" y="25665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236;p32">
              <a:extLst>
                <a:ext uri="{FF2B5EF4-FFF2-40B4-BE49-F238E27FC236}">
                  <a16:creationId xmlns:a16="http://schemas.microsoft.com/office/drawing/2014/main" id="{C45C503E-0933-031D-4CCE-A82492F1322C}"/>
                </a:ext>
              </a:extLst>
            </p:cNvPr>
            <p:cNvSpPr/>
            <p:nvPr/>
          </p:nvSpPr>
          <p:spPr>
            <a:xfrm>
              <a:off x="8553459" y="2107752"/>
              <a:ext cx="118988" cy="165579"/>
            </a:xfrm>
            <a:custGeom>
              <a:avLst/>
              <a:gdLst/>
              <a:ahLst/>
              <a:cxnLst/>
              <a:rect l="l" t="t" r="r" b="b"/>
              <a:pathLst>
                <a:path w="12767" h="17766" extrusionOk="0">
                  <a:moveTo>
                    <a:pt x="2508" y="0"/>
                  </a:moveTo>
                  <a:cubicBezTo>
                    <a:pt x="2134" y="0"/>
                    <a:pt x="1755" y="95"/>
                    <a:pt x="1410" y="294"/>
                  </a:cubicBezTo>
                  <a:cubicBezTo>
                    <a:pt x="361" y="901"/>
                    <a:pt x="0" y="2245"/>
                    <a:pt x="606" y="3294"/>
                  </a:cubicBezTo>
                  <a:lnTo>
                    <a:pt x="8965" y="17765"/>
                  </a:lnTo>
                  <a:lnTo>
                    <a:pt x="12767" y="15569"/>
                  </a:lnTo>
                  <a:lnTo>
                    <a:pt x="4426" y="1098"/>
                  </a:lnTo>
                  <a:cubicBezTo>
                    <a:pt x="4018" y="394"/>
                    <a:pt x="3272" y="0"/>
                    <a:pt x="2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237;p32">
              <a:extLst>
                <a:ext uri="{FF2B5EF4-FFF2-40B4-BE49-F238E27FC236}">
                  <a16:creationId xmlns:a16="http://schemas.microsoft.com/office/drawing/2014/main" id="{85598A83-116B-3E02-9A46-DC315FC2D839}"/>
                </a:ext>
              </a:extLst>
            </p:cNvPr>
            <p:cNvSpPr/>
            <p:nvPr/>
          </p:nvSpPr>
          <p:spPr>
            <a:xfrm>
              <a:off x="8591332" y="2295608"/>
              <a:ext cx="204993" cy="191246"/>
            </a:xfrm>
            <a:custGeom>
              <a:avLst/>
              <a:gdLst/>
              <a:ahLst/>
              <a:cxnLst/>
              <a:rect l="l" t="t" r="r" b="b"/>
              <a:pathLst>
                <a:path w="21995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21995" y="20520"/>
                  </a:lnTo>
                  <a:lnTo>
                    <a:pt x="219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238;p32">
              <a:extLst>
                <a:ext uri="{FF2B5EF4-FFF2-40B4-BE49-F238E27FC236}">
                  <a16:creationId xmlns:a16="http://schemas.microsoft.com/office/drawing/2014/main" id="{8FCFE09A-B8CB-E9A9-BBEF-9913E776A0D3}"/>
                </a:ext>
              </a:extLst>
            </p:cNvPr>
            <p:cNvSpPr/>
            <p:nvPr/>
          </p:nvSpPr>
          <p:spPr>
            <a:xfrm>
              <a:off x="8632410" y="2295608"/>
              <a:ext cx="40952" cy="191246"/>
            </a:xfrm>
            <a:custGeom>
              <a:avLst/>
              <a:gdLst/>
              <a:ahLst/>
              <a:cxnLst/>
              <a:rect l="l" t="t" r="r" b="b"/>
              <a:pathLst>
                <a:path w="4394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4393" y="2052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239;p32">
              <a:extLst>
                <a:ext uri="{FF2B5EF4-FFF2-40B4-BE49-F238E27FC236}">
                  <a16:creationId xmlns:a16="http://schemas.microsoft.com/office/drawing/2014/main" id="{E15C9108-11ED-912F-AC68-55FBDB88F4FD}"/>
                </a:ext>
              </a:extLst>
            </p:cNvPr>
            <p:cNvSpPr/>
            <p:nvPr/>
          </p:nvSpPr>
          <p:spPr>
            <a:xfrm>
              <a:off x="8714279" y="2295608"/>
              <a:ext cx="41101" cy="191246"/>
            </a:xfrm>
            <a:custGeom>
              <a:avLst/>
              <a:gdLst/>
              <a:ahLst/>
              <a:cxnLst/>
              <a:rect l="l" t="t" r="r" b="b"/>
              <a:pathLst>
                <a:path w="4410" h="20520" extrusionOk="0">
                  <a:moveTo>
                    <a:pt x="0" y="1"/>
                  </a:moveTo>
                  <a:lnTo>
                    <a:pt x="0" y="20520"/>
                  </a:lnTo>
                  <a:lnTo>
                    <a:pt x="4410" y="20520"/>
                  </a:lnTo>
                  <a:lnTo>
                    <a:pt x="44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14956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4940865" y="93524"/>
            <a:ext cx="69040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Final Model</a:t>
            </a:r>
          </a:p>
        </p:txBody>
      </p:sp>
      <p:sp>
        <p:nvSpPr>
          <p:cNvPr id="8" name="Google Shape;164;p19">
            <a:extLst>
              <a:ext uri="{FF2B5EF4-FFF2-40B4-BE49-F238E27FC236}">
                <a16:creationId xmlns:a16="http://schemas.microsoft.com/office/drawing/2014/main" id="{6C40B76B-867C-B18B-F936-CD8920C8827E}"/>
              </a:ext>
            </a:extLst>
          </p:cNvPr>
          <p:cNvSpPr/>
          <p:nvPr/>
        </p:nvSpPr>
        <p:spPr>
          <a:xfrm>
            <a:off x="2588406" y="-1331323"/>
            <a:ext cx="798490" cy="7984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4000" b="1" kern="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4000" b="1" kern="0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16FA8F-D6DA-F089-3936-E8B70B24B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52" y="7910652"/>
            <a:ext cx="6470955" cy="312467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63D57D2-7844-6A74-DB25-CC3C81B453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31" b="89842" l="10000" r="90000">
                        <a14:foregroundMark x1="31625" y1="12323" x2="32750" y2="13072"/>
                        <a14:foregroundMark x1="47875" y1="9992" x2="37375" y2="8909"/>
                        <a14:foregroundMark x1="37375" y1="8909" x2="25750" y2="13156"/>
                        <a14:foregroundMark x1="25750" y1="13156" x2="35000" y2="7993"/>
                        <a14:foregroundMark x1="35000" y1="7993" x2="52125" y2="7744"/>
                        <a14:foregroundMark x1="52125" y1="7744" x2="60375" y2="13655"/>
                        <a14:foregroundMark x1="60375" y1="13655" x2="60375" y2="14488"/>
                        <a14:foregroundMark x1="74000" y1="16403" x2="58375" y2="5662"/>
                        <a14:foregroundMark x1="58375" y1="5662" x2="46375" y2="3414"/>
                        <a14:foregroundMark x1="46375" y1="3414" x2="35250" y2="6162"/>
                        <a14:foregroundMark x1="35250" y1="6162" x2="32875" y2="7494"/>
                        <a14:foregroundMark x1="62625" y1="5995" x2="52000" y2="3497"/>
                        <a14:foregroundMark x1="52000" y1="3497" x2="46125" y2="33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385125">
            <a:off x="13140427" y="-619238"/>
            <a:ext cx="1483979" cy="25950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493C12-C549-038E-F416-3054114ED1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800" b="90000" l="9986" r="89872">
                        <a14:foregroundMark x1="48787" y1="8200" x2="48359" y2="7800"/>
                        <a14:backgroundMark x1="23252" y1="10700" x2="24822" y2="51500"/>
                        <a14:backgroundMark x1="24822" y1="51500" x2="28531" y2="65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078486">
            <a:off x="13477845" y="3487677"/>
            <a:ext cx="2810223" cy="40146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623488E-F0DF-BCC2-4D90-C67FD25AC2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771" b="89931" l="9961" r="89941">
                        <a14:foregroundMark x1="50049" y1="8507" x2="58838" y2="7813"/>
                        <a14:foregroundMark x1="58838" y1="7813" x2="62305" y2="10069"/>
                        <a14:foregroundMark x1="49512" y1="6858" x2="55859" y2="6771"/>
                        <a14:foregroundMark x1="55859" y1="6771" x2="62695" y2="8594"/>
                        <a14:foregroundMark x1="62695" y1="8594" x2="63232" y2="11892"/>
                        <a14:foregroundMark x1="57666" y1="55816" x2="58447" y2="61806"/>
                        <a14:foregroundMark x1="60889" y1="56771" x2="59717" y2="57899"/>
                        <a14:foregroundMark x1="58447" y1="46875" x2="59717" y2="60677"/>
                        <a14:foregroundMark x1="59717" y1="60677" x2="59619" y2="61372"/>
                        <a14:backgroundMark x1="72656" y1="17708" x2="75879" y2="53646"/>
                        <a14:backgroundMark x1="75879" y1="53646" x2="75537" y2="66927"/>
                        <a14:backgroundMark x1="75537" y1="66927" x2="67480" y2="86372"/>
                        <a14:backgroundMark x1="26221" y1="41146" x2="32178" y2="86198"/>
                        <a14:backgroundMark x1="32178" y1="86198" x2="38281" y2="997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2904530" y="7132513"/>
            <a:ext cx="3766687" cy="2191610"/>
          </a:xfrm>
          <a:prstGeom prst="rect">
            <a:avLst/>
          </a:prstGeom>
        </p:spPr>
      </p:pic>
      <p:grpSp>
        <p:nvGrpSpPr>
          <p:cNvPr id="20" name="Google Shape;1229;p32">
            <a:extLst>
              <a:ext uri="{FF2B5EF4-FFF2-40B4-BE49-F238E27FC236}">
                <a16:creationId xmlns:a16="http://schemas.microsoft.com/office/drawing/2014/main" id="{FFFAD5DA-D12E-1DF0-0342-1183BFBD5771}"/>
              </a:ext>
            </a:extLst>
          </p:cNvPr>
          <p:cNvGrpSpPr/>
          <p:nvPr/>
        </p:nvGrpSpPr>
        <p:grpSpPr>
          <a:xfrm>
            <a:off x="13676633" y="1454557"/>
            <a:ext cx="1206324" cy="2251351"/>
            <a:chOff x="8503508" y="1940343"/>
            <a:chExt cx="292817" cy="546512"/>
          </a:xfrm>
          <a:effectLst>
            <a:outerShdw blurRad="198261" dist="50800" dir="5400000" algn="ctr" rotWithShape="0">
              <a:srgbClr val="000000">
                <a:alpha val="98000"/>
              </a:srgbClr>
            </a:outerShdw>
          </a:effectLst>
        </p:grpSpPr>
        <p:sp>
          <p:nvSpPr>
            <p:cNvPr id="21" name="Google Shape;1230;p32">
              <a:extLst>
                <a:ext uri="{FF2B5EF4-FFF2-40B4-BE49-F238E27FC236}">
                  <a16:creationId xmlns:a16="http://schemas.microsoft.com/office/drawing/2014/main" id="{91215A3E-28F1-882E-DBBD-9C2A5C41FFA3}"/>
                </a:ext>
              </a:extLst>
            </p:cNvPr>
            <p:cNvSpPr/>
            <p:nvPr/>
          </p:nvSpPr>
          <p:spPr>
            <a:xfrm>
              <a:off x="8614397" y="2046335"/>
              <a:ext cx="41101" cy="98382"/>
            </a:xfrm>
            <a:custGeom>
              <a:avLst/>
              <a:gdLst/>
              <a:ahLst/>
              <a:cxnLst/>
              <a:rect l="l" t="t" r="r" b="b"/>
              <a:pathLst>
                <a:path w="4410" h="10556" extrusionOk="0">
                  <a:moveTo>
                    <a:pt x="2196" y="1"/>
                  </a:moveTo>
                  <a:cubicBezTo>
                    <a:pt x="983" y="1"/>
                    <a:pt x="0" y="984"/>
                    <a:pt x="0" y="2197"/>
                  </a:cubicBezTo>
                  <a:lnTo>
                    <a:pt x="0" y="10556"/>
                  </a:lnTo>
                  <a:lnTo>
                    <a:pt x="4409" y="10556"/>
                  </a:lnTo>
                  <a:lnTo>
                    <a:pt x="4409" y="2197"/>
                  </a:lnTo>
                  <a:cubicBezTo>
                    <a:pt x="4409" y="984"/>
                    <a:pt x="3426" y="1"/>
                    <a:pt x="2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231;p32">
              <a:extLst>
                <a:ext uri="{FF2B5EF4-FFF2-40B4-BE49-F238E27FC236}">
                  <a16:creationId xmlns:a16="http://schemas.microsoft.com/office/drawing/2014/main" id="{9296FA68-A19C-19B3-789C-5E9135F019F0}"/>
                </a:ext>
              </a:extLst>
            </p:cNvPr>
            <p:cNvSpPr/>
            <p:nvPr/>
          </p:nvSpPr>
          <p:spPr>
            <a:xfrm>
              <a:off x="8653649" y="2059942"/>
              <a:ext cx="41092" cy="98373"/>
            </a:xfrm>
            <a:custGeom>
              <a:avLst/>
              <a:gdLst/>
              <a:ahLst/>
              <a:cxnLst/>
              <a:rect l="l" t="t" r="r" b="b"/>
              <a:pathLst>
                <a:path w="4409" h="10555" extrusionOk="0">
                  <a:moveTo>
                    <a:pt x="2213" y="0"/>
                  </a:moveTo>
                  <a:cubicBezTo>
                    <a:pt x="1000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409" y="10555"/>
                  </a:lnTo>
                  <a:lnTo>
                    <a:pt x="4409" y="2196"/>
                  </a:lnTo>
                  <a:cubicBezTo>
                    <a:pt x="4409" y="984"/>
                    <a:pt x="3425" y="0"/>
                    <a:pt x="22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232;p32">
              <a:extLst>
                <a:ext uri="{FF2B5EF4-FFF2-40B4-BE49-F238E27FC236}">
                  <a16:creationId xmlns:a16="http://schemas.microsoft.com/office/drawing/2014/main" id="{D93415FB-15D6-3392-22DB-E8D9AD6E661C}"/>
                </a:ext>
              </a:extLst>
            </p:cNvPr>
            <p:cNvSpPr/>
            <p:nvPr/>
          </p:nvSpPr>
          <p:spPr>
            <a:xfrm>
              <a:off x="8693050" y="2073689"/>
              <a:ext cx="40952" cy="98373"/>
            </a:xfrm>
            <a:custGeom>
              <a:avLst/>
              <a:gdLst/>
              <a:ahLst/>
              <a:cxnLst/>
              <a:rect l="l" t="t" r="r" b="b"/>
              <a:pathLst>
                <a:path w="4394" h="10555" extrusionOk="0">
                  <a:moveTo>
                    <a:pt x="2197" y="0"/>
                  </a:moveTo>
                  <a:cubicBezTo>
                    <a:pt x="984" y="0"/>
                    <a:pt x="1" y="984"/>
                    <a:pt x="1" y="2196"/>
                  </a:cubicBezTo>
                  <a:lnTo>
                    <a:pt x="1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10" y="0"/>
                    <a:pt x="2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233;p32">
              <a:extLst>
                <a:ext uri="{FF2B5EF4-FFF2-40B4-BE49-F238E27FC236}">
                  <a16:creationId xmlns:a16="http://schemas.microsoft.com/office/drawing/2014/main" id="{C013AF6C-7A31-AEA1-F95E-5B067A8D45D7}"/>
                </a:ext>
              </a:extLst>
            </p:cNvPr>
            <p:cNvSpPr/>
            <p:nvPr/>
          </p:nvSpPr>
          <p:spPr>
            <a:xfrm>
              <a:off x="8732302" y="2087277"/>
              <a:ext cx="40943" cy="98373"/>
            </a:xfrm>
            <a:custGeom>
              <a:avLst/>
              <a:gdLst/>
              <a:ahLst/>
              <a:cxnLst/>
              <a:rect l="l" t="t" r="r" b="b"/>
              <a:pathLst>
                <a:path w="4393" h="10555" extrusionOk="0">
                  <a:moveTo>
                    <a:pt x="2196" y="0"/>
                  </a:moveTo>
                  <a:cubicBezTo>
                    <a:pt x="984" y="0"/>
                    <a:pt x="0" y="984"/>
                    <a:pt x="0" y="2196"/>
                  </a:cubicBezTo>
                  <a:lnTo>
                    <a:pt x="0" y="10555"/>
                  </a:lnTo>
                  <a:lnTo>
                    <a:pt x="4393" y="10555"/>
                  </a:lnTo>
                  <a:lnTo>
                    <a:pt x="4393" y="2196"/>
                  </a:lnTo>
                  <a:cubicBezTo>
                    <a:pt x="4393" y="984"/>
                    <a:pt x="3409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234;p32">
              <a:extLst>
                <a:ext uri="{FF2B5EF4-FFF2-40B4-BE49-F238E27FC236}">
                  <a16:creationId xmlns:a16="http://schemas.microsoft.com/office/drawing/2014/main" id="{175130B9-C70C-E245-36AC-63C7DA4D3A67}"/>
                </a:ext>
              </a:extLst>
            </p:cNvPr>
            <p:cNvSpPr/>
            <p:nvPr/>
          </p:nvSpPr>
          <p:spPr>
            <a:xfrm>
              <a:off x="8614397" y="2107743"/>
              <a:ext cx="158859" cy="256170"/>
            </a:xfrm>
            <a:custGeom>
              <a:avLst/>
              <a:gdLst/>
              <a:ahLst/>
              <a:cxnLst/>
              <a:rect l="l" t="t" r="r" b="b"/>
              <a:pathLst>
                <a:path w="17045" h="27486" extrusionOk="0">
                  <a:moveTo>
                    <a:pt x="0" y="0"/>
                  </a:moveTo>
                  <a:lnTo>
                    <a:pt x="0" y="27485"/>
                  </a:lnTo>
                  <a:lnTo>
                    <a:pt x="17045" y="27485"/>
                  </a:lnTo>
                  <a:lnTo>
                    <a:pt x="17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235;p32">
              <a:extLst>
                <a:ext uri="{FF2B5EF4-FFF2-40B4-BE49-F238E27FC236}">
                  <a16:creationId xmlns:a16="http://schemas.microsoft.com/office/drawing/2014/main" id="{F1DC8A87-8033-6C9C-6072-80494A22F478}"/>
                </a:ext>
              </a:extLst>
            </p:cNvPr>
            <p:cNvSpPr/>
            <p:nvPr/>
          </p:nvSpPr>
          <p:spPr>
            <a:xfrm>
              <a:off x="8503508" y="1940343"/>
              <a:ext cx="170780" cy="239207"/>
            </a:xfrm>
            <a:custGeom>
              <a:avLst/>
              <a:gdLst/>
              <a:ahLst/>
              <a:cxnLst/>
              <a:rect l="l" t="t" r="r" b="b"/>
              <a:pathLst>
                <a:path w="18324" h="25666" extrusionOk="0">
                  <a:moveTo>
                    <a:pt x="1" y="0"/>
                  </a:moveTo>
                  <a:lnTo>
                    <a:pt x="1" y="25665"/>
                  </a:lnTo>
                  <a:lnTo>
                    <a:pt x="18324" y="25665"/>
                  </a:lnTo>
                  <a:lnTo>
                    <a:pt x="18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236;p32">
              <a:extLst>
                <a:ext uri="{FF2B5EF4-FFF2-40B4-BE49-F238E27FC236}">
                  <a16:creationId xmlns:a16="http://schemas.microsoft.com/office/drawing/2014/main" id="{C45C503E-0933-031D-4CCE-A82492F1322C}"/>
                </a:ext>
              </a:extLst>
            </p:cNvPr>
            <p:cNvSpPr/>
            <p:nvPr/>
          </p:nvSpPr>
          <p:spPr>
            <a:xfrm>
              <a:off x="8553459" y="2107752"/>
              <a:ext cx="118988" cy="165579"/>
            </a:xfrm>
            <a:custGeom>
              <a:avLst/>
              <a:gdLst/>
              <a:ahLst/>
              <a:cxnLst/>
              <a:rect l="l" t="t" r="r" b="b"/>
              <a:pathLst>
                <a:path w="12767" h="17766" extrusionOk="0">
                  <a:moveTo>
                    <a:pt x="2508" y="0"/>
                  </a:moveTo>
                  <a:cubicBezTo>
                    <a:pt x="2134" y="0"/>
                    <a:pt x="1755" y="95"/>
                    <a:pt x="1410" y="294"/>
                  </a:cubicBezTo>
                  <a:cubicBezTo>
                    <a:pt x="361" y="901"/>
                    <a:pt x="0" y="2245"/>
                    <a:pt x="606" y="3294"/>
                  </a:cubicBezTo>
                  <a:lnTo>
                    <a:pt x="8965" y="17765"/>
                  </a:lnTo>
                  <a:lnTo>
                    <a:pt x="12767" y="15569"/>
                  </a:lnTo>
                  <a:lnTo>
                    <a:pt x="4426" y="1098"/>
                  </a:lnTo>
                  <a:cubicBezTo>
                    <a:pt x="4018" y="394"/>
                    <a:pt x="3272" y="0"/>
                    <a:pt x="2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237;p32">
              <a:extLst>
                <a:ext uri="{FF2B5EF4-FFF2-40B4-BE49-F238E27FC236}">
                  <a16:creationId xmlns:a16="http://schemas.microsoft.com/office/drawing/2014/main" id="{85598A83-116B-3E02-9A46-DC315FC2D839}"/>
                </a:ext>
              </a:extLst>
            </p:cNvPr>
            <p:cNvSpPr/>
            <p:nvPr/>
          </p:nvSpPr>
          <p:spPr>
            <a:xfrm>
              <a:off x="8591332" y="2295608"/>
              <a:ext cx="204993" cy="191246"/>
            </a:xfrm>
            <a:custGeom>
              <a:avLst/>
              <a:gdLst/>
              <a:ahLst/>
              <a:cxnLst/>
              <a:rect l="l" t="t" r="r" b="b"/>
              <a:pathLst>
                <a:path w="21995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21995" y="20520"/>
                  </a:lnTo>
                  <a:lnTo>
                    <a:pt x="219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238;p32">
              <a:extLst>
                <a:ext uri="{FF2B5EF4-FFF2-40B4-BE49-F238E27FC236}">
                  <a16:creationId xmlns:a16="http://schemas.microsoft.com/office/drawing/2014/main" id="{8FCFE09A-B8CB-E9A9-BBEF-9913E776A0D3}"/>
                </a:ext>
              </a:extLst>
            </p:cNvPr>
            <p:cNvSpPr/>
            <p:nvPr/>
          </p:nvSpPr>
          <p:spPr>
            <a:xfrm>
              <a:off x="8632410" y="2295608"/>
              <a:ext cx="40952" cy="191246"/>
            </a:xfrm>
            <a:custGeom>
              <a:avLst/>
              <a:gdLst/>
              <a:ahLst/>
              <a:cxnLst/>
              <a:rect l="l" t="t" r="r" b="b"/>
              <a:pathLst>
                <a:path w="4394" h="20520" extrusionOk="0">
                  <a:moveTo>
                    <a:pt x="1" y="1"/>
                  </a:moveTo>
                  <a:lnTo>
                    <a:pt x="1" y="20520"/>
                  </a:lnTo>
                  <a:lnTo>
                    <a:pt x="4393" y="2052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239;p32">
              <a:extLst>
                <a:ext uri="{FF2B5EF4-FFF2-40B4-BE49-F238E27FC236}">
                  <a16:creationId xmlns:a16="http://schemas.microsoft.com/office/drawing/2014/main" id="{E15C9108-11ED-912F-AC68-55FBDB88F4FD}"/>
                </a:ext>
              </a:extLst>
            </p:cNvPr>
            <p:cNvSpPr/>
            <p:nvPr/>
          </p:nvSpPr>
          <p:spPr>
            <a:xfrm>
              <a:off x="8714279" y="2295608"/>
              <a:ext cx="41101" cy="191246"/>
            </a:xfrm>
            <a:custGeom>
              <a:avLst/>
              <a:gdLst/>
              <a:ahLst/>
              <a:cxnLst/>
              <a:rect l="l" t="t" r="r" b="b"/>
              <a:pathLst>
                <a:path w="4410" h="20520" extrusionOk="0">
                  <a:moveTo>
                    <a:pt x="0" y="1"/>
                  </a:moveTo>
                  <a:lnTo>
                    <a:pt x="0" y="20520"/>
                  </a:lnTo>
                  <a:lnTo>
                    <a:pt x="4410" y="20520"/>
                  </a:lnTo>
                  <a:lnTo>
                    <a:pt x="44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" name="Google Shape;2254;p41">
            <a:extLst>
              <a:ext uri="{FF2B5EF4-FFF2-40B4-BE49-F238E27FC236}">
                <a16:creationId xmlns:a16="http://schemas.microsoft.com/office/drawing/2014/main" id="{6989FED7-F9DC-D4BE-ACAA-3E61ED7859FF}"/>
              </a:ext>
            </a:extLst>
          </p:cNvPr>
          <p:cNvGrpSpPr/>
          <p:nvPr/>
        </p:nvGrpSpPr>
        <p:grpSpPr>
          <a:xfrm>
            <a:off x="674442" y="3534986"/>
            <a:ext cx="814620" cy="629223"/>
            <a:chOff x="1914075" y="3325850"/>
            <a:chExt cx="1525125" cy="1178025"/>
          </a:xfrm>
        </p:grpSpPr>
        <p:sp>
          <p:nvSpPr>
            <p:cNvPr id="3" name="Google Shape;2255;p41">
              <a:extLst>
                <a:ext uri="{FF2B5EF4-FFF2-40B4-BE49-F238E27FC236}">
                  <a16:creationId xmlns:a16="http://schemas.microsoft.com/office/drawing/2014/main" id="{8E2E78BC-4EA6-BA14-1E9F-58104F29334F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2256;p41">
              <a:extLst>
                <a:ext uri="{FF2B5EF4-FFF2-40B4-BE49-F238E27FC236}">
                  <a16:creationId xmlns:a16="http://schemas.microsoft.com/office/drawing/2014/main" id="{8BB0FC30-9503-2686-E176-36A053B3BD9C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2257;p41">
              <a:extLst>
                <a:ext uri="{FF2B5EF4-FFF2-40B4-BE49-F238E27FC236}">
                  <a16:creationId xmlns:a16="http://schemas.microsoft.com/office/drawing/2014/main" id="{87F40E83-E6B8-A2FD-FEBA-62E640EE181D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2258;p41">
              <a:extLst>
                <a:ext uri="{FF2B5EF4-FFF2-40B4-BE49-F238E27FC236}">
                  <a16:creationId xmlns:a16="http://schemas.microsoft.com/office/drawing/2014/main" id="{AFA27A4C-8EF8-CC92-0E64-C5880D9B6BAA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2259;p41">
              <a:extLst>
                <a:ext uri="{FF2B5EF4-FFF2-40B4-BE49-F238E27FC236}">
                  <a16:creationId xmlns:a16="http://schemas.microsoft.com/office/drawing/2014/main" id="{D662C0A7-3414-0CB0-DCCF-A7CECD1B2FF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2260;p41">
              <a:extLst>
                <a:ext uri="{FF2B5EF4-FFF2-40B4-BE49-F238E27FC236}">
                  <a16:creationId xmlns:a16="http://schemas.microsoft.com/office/drawing/2014/main" id="{43C7FCA6-EAF5-BB09-8C59-8B34DA735642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2261;p41">
              <a:extLst>
                <a:ext uri="{FF2B5EF4-FFF2-40B4-BE49-F238E27FC236}">
                  <a16:creationId xmlns:a16="http://schemas.microsoft.com/office/drawing/2014/main" id="{A8487C55-65B4-BD92-1CB4-970EC07ACF9F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2262;p41">
            <a:extLst>
              <a:ext uri="{FF2B5EF4-FFF2-40B4-BE49-F238E27FC236}">
                <a16:creationId xmlns:a16="http://schemas.microsoft.com/office/drawing/2014/main" id="{ABC7091D-FB95-F290-15DD-0AC522892970}"/>
              </a:ext>
            </a:extLst>
          </p:cNvPr>
          <p:cNvGrpSpPr/>
          <p:nvPr/>
        </p:nvGrpSpPr>
        <p:grpSpPr>
          <a:xfrm>
            <a:off x="6926070" y="3558340"/>
            <a:ext cx="814620" cy="629223"/>
            <a:chOff x="1914075" y="3325850"/>
            <a:chExt cx="1525125" cy="1178025"/>
          </a:xfrm>
        </p:grpSpPr>
        <p:sp>
          <p:nvSpPr>
            <p:cNvPr id="16" name="Google Shape;2263;p41">
              <a:extLst>
                <a:ext uri="{FF2B5EF4-FFF2-40B4-BE49-F238E27FC236}">
                  <a16:creationId xmlns:a16="http://schemas.microsoft.com/office/drawing/2014/main" id="{BC8BD8A5-A9F2-20AB-44A8-2FEEFACAD3F5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2264;p41">
              <a:extLst>
                <a:ext uri="{FF2B5EF4-FFF2-40B4-BE49-F238E27FC236}">
                  <a16:creationId xmlns:a16="http://schemas.microsoft.com/office/drawing/2014/main" id="{8E1B8749-4092-2721-E779-D209513B3512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2265;p41">
              <a:extLst>
                <a:ext uri="{FF2B5EF4-FFF2-40B4-BE49-F238E27FC236}">
                  <a16:creationId xmlns:a16="http://schemas.microsoft.com/office/drawing/2014/main" id="{975A0DD1-56D4-E54F-90B0-FCE15AEA9B82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2266;p41">
              <a:extLst>
                <a:ext uri="{FF2B5EF4-FFF2-40B4-BE49-F238E27FC236}">
                  <a16:creationId xmlns:a16="http://schemas.microsoft.com/office/drawing/2014/main" id="{FDAC2B9C-DB8A-2CF2-1733-5C22AD12D5A2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2267;p41">
              <a:extLst>
                <a:ext uri="{FF2B5EF4-FFF2-40B4-BE49-F238E27FC236}">
                  <a16:creationId xmlns:a16="http://schemas.microsoft.com/office/drawing/2014/main" id="{B2807DD3-8C9A-AE5E-C39C-1935F4770F2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2268;p41">
              <a:extLst>
                <a:ext uri="{FF2B5EF4-FFF2-40B4-BE49-F238E27FC236}">
                  <a16:creationId xmlns:a16="http://schemas.microsoft.com/office/drawing/2014/main" id="{2BA13502-8988-6342-4715-BD8ECB8F3837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2269;p41">
              <a:extLst>
                <a:ext uri="{FF2B5EF4-FFF2-40B4-BE49-F238E27FC236}">
                  <a16:creationId xmlns:a16="http://schemas.microsoft.com/office/drawing/2014/main" id="{0272FF9B-F2BD-B144-819C-63B76B8773F8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72C1DAD5-7C14-361D-38DF-4F6B3D98BFEC}"/>
              </a:ext>
            </a:extLst>
          </p:cNvPr>
          <p:cNvSpPr txBox="1"/>
          <p:nvPr/>
        </p:nvSpPr>
        <p:spPr>
          <a:xfrm>
            <a:off x="2106474" y="3668460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Residual Error: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0.1151</a:t>
            </a:r>
            <a:endParaRPr lang="en-US" sz="28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7A484B3-4DBD-DAC7-8DDF-08D1846C78D7}"/>
              </a:ext>
            </a:extLst>
          </p:cNvPr>
          <p:cNvSpPr txBox="1"/>
          <p:nvPr/>
        </p:nvSpPr>
        <p:spPr>
          <a:xfrm>
            <a:off x="8378759" y="3574752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R-squared: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0.9815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36B0F43-CE1E-CAB4-647D-72FFB6AEC30D}"/>
              </a:ext>
            </a:extLst>
          </p:cNvPr>
          <p:cNvSpPr txBox="1"/>
          <p:nvPr/>
        </p:nvSpPr>
        <p:spPr>
          <a:xfrm>
            <a:off x="663006" y="1227428"/>
            <a:ext cx="11383612" cy="968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lm(formula = value ~ age + physic + wage + potential + overall + international_reputation)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8742AA47-3717-087C-242E-A9BC2CE414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8236710" y="678299"/>
            <a:ext cx="7869159" cy="4856395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4D0CBBC2-6CF6-DB67-60FE-DD04412BA3C2}"/>
              </a:ext>
            </a:extLst>
          </p:cNvPr>
          <p:cNvSpPr txBox="1"/>
          <p:nvPr/>
        </p:nvSpPr>
        <p:spPr>
          <a:xfrm>
            <a:off x="9894773" y="-932078"/>
            <a:ext cx="8680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54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✅</a:t>
            </a:r>
          </a:p>
        </p:txBody>
      </p:sp>
    </p:spTree>
    <p:extLst>
      <p:ext uri="{BB962C8B-B14F-4D97-AF65-F5344CB8AC3E}">
        <p14:creationId xmlns:p14="http://schemas.microsoft.com/office/powerpoint/2010/main" val="15617982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4001299" y="77031"/>
            <a:ext cx="69040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Final Model Diagnostic</a:t>
            </a:r>
          </a:p>
        </p:txBody>
      </p:sp>
      <p:grpSp>
        <p:nvGrpSpPr>
          <p:cNvPr id="2" name="Google Shape;2254;p41">
            <a:extLst>
              <a:ext uri="{FF2B5EF4-FFF2-40B4-BE49-F238E27FC236}">
                <a16:creationId xmlns:a16="http://schemas.microsoft.com/office/drawing/2014/main" id="{6989FED7-F9DC-D4BE-ACAA-3E61ED7859FF}"/>
              </a:ext>
            </a:extLst>
          </p:cNvPr>
          <p:cNvGrpSpPr/>
          <p:nvPr/>
        </p:nvGrpSpPr>
        <p:grpSpPr>
          <a:xfrm>
            <a:off x="119592" y="6104205"/>
            <a:ext cx="814620" cy="629223"/>
            <a:chOff x="1914075" y="3325850"/>
            <a:chExt cx="1525125" cy="1178025"/>
          </a:xfrm>
        </p:grpSpPr>
        <p:sp>
          <p:nvSpPr>
            <p:cNvPr id="3" name="Google Shape;2255;p41">
              <a:extLst>
                <a:ext uri="{FF2B5EF4-FFF2-40B4-BE49-F238E27FC236}">
                  <a16:creationId xmlns:a16="http://schemas.microsoft.com/office/drawing/2014/main" id="{8E2E78BC-4EA6-BA14-1E9F-58104F29334F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2256;p41">
              <a:extLst>
                <a:ext uri="{FF2B5EF4-FFF2-40B4-BE49-F238E27FC236}">
                  <a16:creationId xmlns:a16="http://schemas.microsoft.com/office/drawing/2014/main" id="{8BB0FC30-9503-2686-E176-36A053B3BD9C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2257;p41">
              <a:extLst>
                <a:ext uri="{FF2B5EF4-FFF2-40B4-BE49-F238E27FC236}">
                  <a16:creationId xmlns:a16="http://schemas.microsoft.com/office/drawing/2014/main" id="{87F40E83-E6B8-A2FD-FEBA-62E640EE181D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2258;p41">
              <a:extLst>
                <a:ext uri="{FF2B5EF4-FFF2-40B4-BE49-F238E27FC236}">
                  <a16:creationId xmlns:a16="http://schemas.microsoft.com/office/drawing/2014/main" id="{AFA27A4C-8EF8-CC92-0E64-C5880D9B6BAA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2259;p41">
              <a:extLst>
                <a:ext uri="{FF2B5EF4-FFF2-40B4-BE49-F238E27FC236}">
                  <a16:creationId xmlns:a16="http://schemas.microsoft.com/office/drawing/2014/main" id="{D662C0A7-3414-0CB0-DCCF-A7CECD1B2FF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2260;p41">
              <a:extLst>
                <a:ext uri="{FF2B5EF4-FFF2-40B4-BE49-F238E27FC236}">
                  <a16:creationId xmlns:a16="http://schemas.microsoft.com/office/drawing/2014/main" id="{43C7FCA6-EAF5-BB09-8C59-8B34DA735642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2261;p41">
              <a:extLst>
                <a:ext uri="{FF2B5EF4-FFF2-40B4-BE49-F238E27FC236}">
                  <a16:creationId xmlns:a16="http://schemas.microsoft.com/office/drawing/2014/main" id="{A8487C55-65B4-BD92-1CB4-970EC07ACF9F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2262;p41">
            <a:extLst>
              <a:ext uri="{FF2B5EF4-FFF2-40B4-BE49-F238E27FC236}">
                <a16:creationId xmlns:a16="http://schemas.microsoft.com/office/drawing/2014/main" id="{ABC7091D-FB95-F290-15DD-0AC522892970}"/>
              </a:ext>
            </a:extLst>
          </p:cNvPr>
          <p:cNvGrpSpPr/>
          <p:nvPr/>
        </p:nvGrpSpPr>
        <p:grpSpPr>
          <a:xfrm>
            <a:off x="6725117" y="6151746"/>
            <a:ext cx="814620" cy="629223"/>
            <a:chOff x="1914075" y="3325850"/>
            <a:chExt cx="1525125" cy="1178025"/>
          </a:xfrm>
        </p:grpSpPr>
        <p:sp>
          <p:nvSpPr>
            <p:cNvPr id="16" name="Google Shape;2263;p41">
              <a:extLst>
                <a:ext uri="{FF2B5EF4-FFF2-40B4-BE49-F238E27FC236}">
                  <a16:creationId xmlns:a16="http://schemas.microsoft.com/office/drawing/2014/main" id="{BC8BD8A5-A9F2-20AB-44A8-2FEEFACAD3F5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2264;p41">
              <a:extLst>
                <a:ext uri="{FF2B5EF4-FFF2-40B4-BE49-F238E27FC236}">
                  <a16:creationId xmlns:a16="http://schemas.microsoft.com/office/drawing/2014/main" id="{8E1B8749-4092-2721-E779-D209513B3512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2265;p41">
              <a:extLst>
                <a:ext uri="{FF2B5EF4-FFF2-40B4-BE49-F238E27FC236}">
                  <a16:creationId xmlns:a16="http://schemas.microsoft.com/office/drawing/2014/main" id="{975A0DD1-56D4-E54F-90B0-FCE15AEA9B82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2266;p41">
              <a:extLst>
                <a:ext uri="{FF2B5EF4-FFF2-40B4-BE49-F238E27FC236}">
                  <a16:creationId xmlns:a16="http://schemas.microsoft.com/office/drawing/2014/main" id="{FDAC2B9C-DB8A-2CF2-1733-5C22AD12D5A2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2267;p41">
              <a:extLst>
                <a:ext uri="{FF2B5EF4-FFF2-40B4-BE49-F238E27FC236}">
                  <a16:creationId xmlns:a16="http://schemas.microsoft.com/office/drawing/2014/main" id="{B2807DD3-8C9A-AE5E-C39C-1935F4770F2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2268;p41">
              <a:extLst>
                <a:ext uri="{FF2B5EF4-FFF2-40B4-BE49-F238E27FC236}">
                  <a16:creationId xmlns:a16="http://schemas.microsoft.com/office/drawing/2014/main" id="{2BA13502-8988-6342-4715-BD8ECB8F3837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2269;p41">
              <a:extLst>
                <a:ext uri="{FF2B5EF4-FFF2-40B4-BE49-F238E27FC236}">
                  <a16:creationId xmlns:a16="http://schemas.microsoft.com/office/drawing/2014/main" id="{0272FF9B-F2BD-B144-819C-63B76B8773F8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72C1DAD5-7C14-361D-38DF-4F6B3D98BFEC}"/>
              </a:ext>
            </a:extLst>
          </p:cNvPr>
          <p:cNvSpPr txBox="1"/>
          <p:nvPr/>
        </p:nvSpPr>
        <p:spPr>
          <a:xfrm>
            <a:off x="1551624" y="6237679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Residual Error: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0.1151</a:t>
            </a:r>
            <a:endParaRPr lang="en-US" sz="28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7A484B3-4DBD-DAC7-8DDF-08D1846C78D7}"/>
              </a:ext>
            </a:extLst>
          </p:cNvPr>
          <p:cNvSpPr txBox="1"/>
          <p:nvPr/>
        </p:nvSpPr>
        <p:spPr>
          <a:xfrm>
            <a:off x="8177806" y="6168158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R-squared: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0.9815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D512F8-88DE-53E0-BC69-3B038AB83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678" y="818061"/>
            <a:ext cx="7869159" cy="4856395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5D26D525-27CF-25D9-CFDB-61E4439C6C12}"/>
              </a:ext>
            </a:extLst>
          </p:cNvPr>
          <p:cNvSpPr txBox="1"/>
          <p:nvPr/>
        </p:nvSpPr>
        <p:spPr>
          <a:xfrm>
            <a:off x="9572802" y="1183544"/>
            <a:ext cx="819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54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✅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BC4EE43D-2E4A-4E30-F5B7-7772C38B9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915195" y="610531"/>
            <a:ext cx="8541707" cy="527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31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4001299" y="77031"/>
            <a:ext cx="69040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Final Model Diagnostic</a:t>
            </a:r>
          </a:p>
        </p:txBody>
      </p:sp>
      <p:grpSp>
        <p:nvGrpSpPr>
          <p:cNvPr id="2" name="Google Shape;2254;p41">
            <a:extLst>
              <a:ext uri="{FF2B5EF4-FFF2-40B4-BE49-F238E27FC236}">
                <a16:creationId xmlns:a16="http://schemas.microsoft.com/office/drawing/2014/main" id="{6989FED7-F9DC-D4BE-ACAA-3E61ED7859FF}"/>
              </a:ext>
            </a:extLst>
          </p:cNvPr>
          <p:cNvGrpSpPr/>
          <p:nvPr/>
        </p:nvGrpSpPr>
        <p:grpSpPr>
          <a:xfrm>
            <a:off x="119592" y="6104205"/>
            <a:ext cx="814620" cy="629223"/>
            <a:chOff x="1914075" y="3325850"/>
            <a:chExt cx="1525125" cy="1178025"/>
          </a:xfrm>
        </p:grpSpPr>
        <p:sp>
          <p:nvSpPr>
            <p:cNvPr id="3" name="Google Shape;2255;p41">
              <a:extLst>
                <a:ext uri="{FF2B5EF4-FFF2-40B4-BE49-F238E27FC236}">
                  <a16:creationId xmlns:a16="http://schemas.microsoft.com/office/drawing/2014/main" id="{8E2E78BC-4EA6-BA14-1E9F-58104F29334F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2256;p41">
              <a:extLst>
                <a:ext uri="{FF2B5EF4-FFF2-40B4-BE49-F238E27FC236}">
                  <a16:creationId xmlns:a16="http://schemas.microsoft.com/office/drawing/2014/main" id="{8BB0FC30-9503-2686-E176-36A053B3BD9C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2257;p41">
              <a:extLst>
                <a:ext uri="{FF2B5EF4-FFF2-40B4-BE49-F238E27FC236}">
                  <a16:creationId xmlns:a16="http://schemas.microsoft.com/office/drawing/2014/main" id="{87F40E83-E6B8-A2FD-FEBA-62E640EE181D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2258;p41">
              <a:extLst>
                <a:ext uri="{FF2B5EF4-FFF2-40B4-BE49-F238E27FC236}">
                  <a16:creationId xmlns:a16="http://schemas.microsoft.com/office/drawing/2014/main" id="{AFA27A4C-8EF8-CC92-0E64-C5880D9B6BAA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2259;p41">
              <a:extLst>
                <a:ext uri="{FF2B5EF4-FFF2-40B4-BE49-F238E27FC236}">
                  <a16:creationId xmlns:a16="http://schemas.microsoft.com/office/drawing/2014/main" id="{D662C0A7-3414-0CB0-DCCF-A7CECD1B2FF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2260;p41">
              <a:extLst>
                <a:ext uri="{FF2B5EF4-FFF2-40B4-BE49-F238E27FC236}">
                  <a16:creationId xmlns:a16="http://schemas.microsoft.com/office/drawing/2014/main" id="{43C7FCA6-EAF5-BB09-8C59-8B34DA735642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2261;p41">
              <a:extLst>
                <a:ext uri="{FF2B5EF4-FFF2-40B4-BE49-F238E27FC236}">
                  <a16:creationId xmlns:a16="http://schemas.microsoft.com/office/drawing/2014/main" id="{A8487C55-65B4-BD92-1CB4-970EC07ACF9F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2262;p41">
            <a:extLst>
              <a:ext uri="{FF2B5EF4-FFF2-40B4-BE49-F238E27FC236}">
                <a16:creationId xmlns:a16="http://schemas.microsoft.com/office/drawing/2014/main" id="{ABC7091D-FB95-F290-15DD-0AC522892970}"/>
              </a:ext>
            </a:extLst>
          </p:cNvPr>
          <p:cNvGrpSpPr/>
          <p:nvPr/>
        </p:nvGrpSpPr>
        <p:grpSpPr>
          <a:xfrm>
            <a:off x="6725117" y="6151746"/>
            <a:ext cx="814620" cy="629223"/>
            <a:chOff x="1914075" y="3325850"/>
            <a:chExt cx="1525125" cy="1178025"/>
          </a:xfrm>
        </p:grpSpPr>
        <p:sp>
          <p:nvSpPr>
            <p:cNvPr id="16" name="Google Shape;2263;p41">
              <a:extLst>
                <a:ext uri="{FF2B5EF4-FFF2-40B4-BE49-F238E27FC236}">
                  <a16:creationId xmlns:a16="http://schemas.microsoft.com/office/drawing/2014/main" id="{BC8BD8A5-A9F2-20AB-44A8-2FEEFACAD3F5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2264;p41">
              <a:extLst>
                <a:ext uri="{FF2B5EF4-FFF2-40B4-BE49-F238E27FC236}">
                  <a16:creationId xmlns:a16="http://schemas.microsoft.com/office/drawing/2014/main" id="{8E1B8749-4092-2721-E779-D209513B3512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2265;p41">
              <a:extLst>
                <a:ext uri="{FF2B5EF4-FFF2-40B4-BE49-F238E27FC236}">
                  <a16:creationId xmlns:a16="http://schemas.microsoft.com/office/drawing/2014/main" id="{975A0DD1-56D4-E54F-90B0-FCE15AEA9B82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2266;p41">
              <a:extLst>
                <a:ext uri="{FF2B5EF4-FFF2-40B4-BE49-F238E27FC236}">
                  <a16:creationId xmlns:a16="http://schemas.microsoft.com/office/drawing/2014/main" id="{FDAC2B9C-DB8A-2CF2-1733-5C22AD12D5A2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2267;p41">
              <a:extLst>
                <a:ext uri="{FF2B5EF4-FFF2-40B4-BE49-F238E27FC236}">
                  <a16:creationId xmlns:a16="http://schemas.microsoft.com/office/drawing/2014/main" id="{B2807DD3-8C9A-AE5E-C39C-1935F4770F2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2268;p41">
              <a:extLst>
                <a:ext uri="{FF2B5EF4-FFF2-40B4-BE49-F238E27FC236}">
                  <a16:creationId xmlns:a16="http://schemas.microsoft.com/office/drawing/2014/main" id="{2BA13502-8988-6342-4715-BD8ECB8F3837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2269;p41">
              <a:extLst>
                <a:ext uri="{FF2B5EF4-FFF2-40B4-BE49-F238E27FC236}">
                  <a16:creationId xmlns:a16="http://schemas.microsoft.com/office/drawing/2014/main" id="{0272FF9B-F2BD-B144-819C-63B76B8773F8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72C1DAD5-7C14-361D-38DF-4F6B3D98BFEC}"/>
              </a:ext>
            </a:extLst>
          </p:cNvPr>
          <p:cNvSpPr txBox="1"/>
          <p:nvPr/>
        </p:nvSpPr>
        <p:spPr>
          <a:xfrm>
            <a:off x="1551624" y="6237679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Residual Error: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0.1151</a:t>
            </a:r>
            <a:endParaRPr lang="en-US" sz="28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7A484B3-4DBD-DAC7-8DDF-08D1846C78D7}"/>
              </a:ext>
            </a:extLst>
          </p:cNvPr>
          <p:cNvSpPr txBox="1"/>
          <p:nvPr/>
        </p:nvSpPr>
        <p:spPr>
          <a:xfrm>
            <a:off x="8177806" y="6168158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R-squared: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0.9815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D512F8-88DE-53E0-BC69-3B038AB83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148" y="938489"/>
            <a:ext cx="7869159" cy="4856395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5D26D525-27CF-25D9-CFDB-61E4439C6C12}"/>
              </a:ext>
            </a:extLst>
          </p:cNvPr>
          <p:cNvSpPr txBox="1"/>
          <p:nvPr/>
        </p:nvSpPr>
        <p:spPr>
          <a:xfrm>
            <a:off x="10272654" y="1196423"/>
            <a:ext cx="819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54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✅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98CF20-ABCE-B931-CA1B-DC10A2339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947" y="677830"/>
            <a:ext cx="8541707" cy="52714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7D006A1-F7B9-A778-8C30-2A878F7B3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089078" y="351978"/>
            <a:ext cx="8819524" cy="544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450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4001299" y="77031"/>
            <a:ext cx="69040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3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Final Model Diagnostic</a:t>
            </a:r>
          </a:p>
        </p:txBody>
      </p:sp>
      <p:grpSp>
        <p:nvGrpSpPr>
          <p:cNvPr id="2" name="Google Shape;2254;p41">
            <a:extLst>
              <a:ext uri="{FF2B5EF4-FFF2-40B4-BE49-F238E27FC236}">
                <a16:creationId xmlns:a16="http://schemas.microsoft.com/office/drawing/2014/main" id="{6989FED7-F9DC-D4BE-ACAA-3E61ED7859FF}"/>
              </a:ext>
            </a:extLst>
          </p:cNvPr>
          <p:cNvGrpSpPr/>
          <p:nvPr/>
        </p:nvGrpSpPr>
        <p:grpSpPr>
          <a:xfrm>
            <a:off x="119592" y="6104205"/>
            <a:ext cx="814620" cy="629223"/>
            <a:chOff x="1914075" y="3325850"/>
            <a:chExt cx="1525125" cy="1178025"/>
          </a:xfrm>
        </p:grpSpPr>
        <p:sp>
          <p:nvSpPr>
            <p:cNvPr id="3" name="Google Shape;2255;p41">
              <a:extLst>
                <a:ext uri="{FF2B5EF4-FFF2-40B4-BE49-F238E27FC236}">
                  <a16:creationId xmlns:a16="http://schemas.microsoft.com/office/drawing/2014/main" id="{8E2E78BC-4EA6-BA14-1E9F-58104F29334F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2256;p41">
              <a:extLst>
                <a:ext uri="{FF2B5EF4-FFF2-40B4-BE49-F238E27FC236}">
                  <a16:creationId xmlns:a16="http://schemas.microsoft.com/office/drawing/2014/main" id="{8BB0FC30-9503-2686-E176-36A053B3BD9C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2257;p41">
              <a:extLst>
                <a:ext uri="{FF2B5EF4-FFF2-40B4-BE49-F238E27FC236}">
                  <a16:creationId xmlns:a16="http://schemas.microsoft.com/office/drawing/2014/main" id="{87F40E83-E6B8-A2FD-FEBA-62E640EE181D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2258;p41">
              <a:extLst>
                <a:ext uri="{FF2B5EF4-FFF2-40B4-BE49-F238E27FC236}">
                  <a16:creationId xmlns:a16="http://schemas.microsoft.com/office/drawing/2014/main" id="{AFA27A4C-8EF8-CC92-0E64-C5880D9B6BAA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2259;p41">
              <a:extLst>
                <a:ext uri="{FF2B5EF4-FFF2-40B4-BE49-F238E27FC236}">
                  <a16:creationId xmlns:a16="http://schemas.microsoft.com/office/drawing/2014/main" id="{D662C0A7-3414-0CB0-DCCF-A7CECD1B2FF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2260;p41">
              <a:extLst>
                <a:ext uri="{FF2B5EF4-FFF2-40B4-BE49-F238E27FC236}">
                  <a16:creationId xmlns:a16="http://schemas.microsoft.com/office/drawing/2014/main" id="{43C7FCA6-EAF5-BB09-8C59-8B34DA735642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2261;p41">
              <a:extLst>
                <a:ext uri="{FF2B5EF4-FFF2-40B4-BE49-F238E27FC236}">
                  <a16:creationId xmlns:a16="http://schemas.microsoft.com/office/drawing/2014/main" id="{A8487C55-65B4-BD92-1CB4-970EC07ACF9F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2262;p41">
            <a:extLst>
              <a:ext uri="{FF2B5EF4-FFF2-40B4-BE49-F238E27FC236}">
                <a16:creationId xmlns:a16="http://schemas.microsoft.com/office/drawing/2014/main" id="{ABC7091D-FB95-F290-15DD-0AC522892970}"/>
              </a:ext>
            </a:extLst>
          </p:cNvPr>
          <p:cNvGrpSpPr/>
          <p:nvPr/>
        </p:nvGrpSpPr>
        <p:grpSpPr>
          <a:xfrm>
            <a:off x="6725117" y="6151746"/>
            <a:ext cx="814620" cy="629223"/>
            <a:chOff x="1914075" y="3325850"/>
            <a:chExt cx="1525125" cy="1178025"/>
          </a:xfrm>
        </p:grpSpPr>
        <p:sp>
          <p:nvSpPr>
            <p:cNvPr id="16" name="Google Shape;2263;p41">
              <a:extLst>
                <a:ext uri="{FF2B5EF4-FFF2-40B4-BE49-F238E27FC236}">
                  <a16:creationId xmlns:a16="http://schemas.microsoft.com/office/drawing/2014/main" id="{BC8BD8A5-A9F2-20AB-44A8-2FEEFACAD3F5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2264;p41">
              <a:extLst>
                <a:ext uri="{FF2B5EF4-FFF2-40B4-BE49-F238E27FC236}">
                  <a16:creationId xmlns:a16="http://schemas.microsoft.com/office/drawing/2014/main" id="{8E1B8749-4092-2721-E779-D209513B3512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2265;p41">
              <a:extLst>
                <a:ext uri="{FF2B5EF4-FFF2-40B4-BE49-F238E27FC236}">
                  <a16:creationId xmlns:a16="http://schemas.microsoft.com/office/drawing/2014/main" id="{975A0DD1-56D4-E54F-90B0-FCE15AEA9B82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2266;p41">
              <a:extLst>
                <a:ext uri="{FF2B5EF4-FFF2-40B4-BE49-F238E27FC236}">
                  <a16:creationId xmlns:a16="http://schemas.microsoft.com/office/drawing/2014/main" id="{FDAC2B9C-DB8A-2CF2-1733-5C22AD12D5A2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2267;p41">
              <a:extLst>
                <a:ext uri="{FF2B5EF4-FFF2-40B4-BE49-F238E27FC236}">
                  <a16:creationId xmlns:a16="http://schemas.microsoft.com/office/drawing/2014/main" id="{B2807DD3-8C9A-AE5E-C39C-1935F4770F2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2268;p41">
              <a:extLst>
                <a:ext uri="{FF2B5EF4-FFF2-40B4-BE49-F238E27FC236}">
                  <a16:creationId xmlns:a16="http://schemas.microsoft.com/office/drawing/2014/main" id="{2BA13502-8988-6342-4715-BD8ECB8F3837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2269;p41">
              <a:extLst>
                <a:ext uri="{FF2B5EF4-FFF2-40B4-BE49-F238E27FC236}">
                  <a16:creationId xmlns:a16="http://schemas.microsoft.com/office/drawing/2014/main" id="{0272FF9B-F2BD-B144-819C-63B76B8773F8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72C1DAD5-7C14-361D-38DF-4F6B3D98BFEC}"/>
              </a:ext>
            </a:extLst>
          </p:cNvPr>
          <p:cNvSpPr txBox="1"/>
          <p:nvPr/>
        </p:nvSpPr>
        <p:spPr>
          <a:xfrm>
            <a:off x="1551624" y="6237679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Residual Error: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0.1151</a:t>
            </a:r>
            <a:endParaRPr lang="en-US" sz="28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7A484B3-4DBD-DAC7-8DDF-08D1846C78D7}"/>
              </a:ext>
            </a:extLst>
          </p:cNvPr>
          <p:cNvSpPr txBox="1"/>
          <p:nvPr/>
        </p:nvSpPr>
        <p:spPr>
          <a:xfrm>
            <a:off x="8177806" y="6168158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R-squared: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0.9815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D26D525-27CF-25D9-CFDB-61E4439C6C12}"/>
              </a:ext>
            </a:extLst>
          </p:cNvPr>
          <p:cNvSpPr txBox="1"/>
          <p:nvPr/>
        </p:nvSpPr>
        <p:spPr>
          <a:xfrm>
            <a:off x="10748341" y="1035080"/>
            <a:ext cx="819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54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✅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98CF20-ABCE-B931-CA1B-DC10A2339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5460" y="523431"/>
            <a:ext cx="8541707" cy="52714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4F76185-027F-1580-6900-B538CAB67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817" y="672038"/>
            <a:ext cx="8819524" cy="5442906"/>
          </a:xfrm>
          <a:prstGeom prst="rect">
            <a:avLst/>
          </a:prstGeom>
        </p:spPr>
      </p:pic>
      <p:grpSp>
        <p:nvGrpSpPr>
          <p:cNvPr id="19" name="Google Shape;575;p22">
            <a:extLst>
              <a:ext uri="{FF2B5EF4-FFF2-40B4-BE49-F238E27FC236}">
                <a16:creationId xmlns:a16="http://schemas.microsoft.com/office/drawing/2014/main" id="{99BFD092-140B-5B48-D67F-D014DD0EC115}"/>
              </a:ext>
            </a:extLst>
          </p:cNvPr>
          <p:cNvGrpSpPr/>
          <p:nvPr/>
        </p:nvGrpSpPr>
        <p:grpSpPr>
          <a:xfrm flipH="1">
            <a:off x="-3160927" y="5093590"/>
            <a:ext cx="3031889" cy="1580308"/>
            <a:chOff x="2633725" y="3423344"/>
            <a:chExt cx="2150902" cy="1185231"/>
          </a:xfrm>
        </p:grpSpPr>
        <p:sp>
          <p:nvSpPr>
            <p:cNvPr id="20" name="Google Shape;576;p22">
              <a:extLst>
                <a:ext uri="{FF2B5EF4-FFF2-40B4-BE49-F238E27FC236}">
                  <a16:creationId xmlns:a16="http://schemas.microsoft.com/office/drawing/2014/main" id="{46D7EBB8-4F9F-654E-786D-BCBA78E38563}"/>
                </a:ext>
              </a:extLst>
            </p:cNvPr>
            <p:cNvSpPr/>
            <p:nvPr/>
          </p:nvSpPr>
          <p:spPr>
            <a:xfrm>
              <a:off x="3145449" y="4384175"/>
              <a:ext cx="14967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577;p22">
              <a:extLst>
                <a:ext uri="{FF2B5EF4-FFF2-40B4-BE49-F238E27FC236}">
                  <a16:creationId xmlns:a16="http://schemas.microsoft.com/office/drawing/2014/main" id="{B2AD210A-5417-634D-6DEB-254BFBB3C94C}"/>
                </a:ext>
              </a:extLst>
            </p:cNvPr>
            <p:cNvSpPr/>
            <p:nvPr/>
          </p:nvSpPr>
          <p:spPr>
            <a:xfrm flipH="1">
              <a:off x="3451372" y="4311868"/>
              <a:ext cx="523257" cy="245460"/>
            </a:xfrm>
            <a:custGeom>
              <a:avLst/>
              <a:gdLst/>
              <a:ahLst/>
              <a:cxnLst/>
              <a:rect l="l" t="t" r="r" b="b"/>
              <a:pathLst>
                <a:path w="31100" h="14589" extrusionOk="0">
                  <a:moveTo>
                    <a:pt x="26736" y="1"/>
                  </a:moveTo>
                  <a:cubicBezTo>
                    <a:pt x="25896" y="1301"/>
                    <a:pt x="24271" y="1815"/>
                    <a:pt x="22747" y="2055"/>
                  </a:cubicBezTo>
                  <a:cubicBezTo>
                    <a:pt x="21224" y="2294"/>
                    <a:pt x="19650" y="2192"/>
                    <a:pt x="18126" y="2397"/>
                  </a:cubicBezTo>
                  <a:cubicBezTo>
                    <a:pt x="16329" y="2637"/>
                    <a:pt x="14583" y="3321"/>
                    <a:pt x="13077" y="4348"/>
                  </a:cubicBezTo>
                  <a:cubicBezTo>
                    <a:pt x="12700" y="4604"/>
                    <a:pt x="12324" y="4896"/>
                    <a:pt x="11982" y="5204"/>
                  </a:cubicBezTo>
                  <a:cubicBezTo>
                    <a:pt x="11982" y="5204"/>
                    <a:pt x="11614" y="5277"/>
                    <a:pt x="11035" y="5277"/>
                  </a:cubicBezTo>
                  <a:cubicBezTo>
                    <a:pt x="10134" y="5277"/>
                    <a:pt x="8721" y="5100"/>
                    <a:pt x="7377" y="4193"/>
                  </a:cubicBezTo>
                  <a:lnTo>
                    <a:pt x="3406" y="6505"/>
                  </a:lnTo>
                  <a:lnTo>
                    <a:pt x="0" y="11451"/>
                  </a:lnTo>
                  <a:lnTo>
                    <a:pt x="701" y="14207"/>
                  </a:lnTo>
                  <a:cubicBezTo>
                    <a:pt x="701" y="14207"/>
                    <a:pt x="2543" y="14588"/>
                    <a:pt x="5091" y="14588"/>
                  </a:cubicBezTo>
                  <a:cubicBezTo>
                    <a:pt x="6895" y="14588"/>
                    <a:pt x="9052" y="14397"/>
                    <a:pt x="11160" y="13744"/>
                  </a:cubicBezTo>
                  <a:cubicBezTo>
                    <a:pt x="12221" y="13420"/>
                    <a:pt x="13538" y="12889"/>
                    <a:pt x="14994" y="12222"/>
                  </a:cubicBezTo>
                  <a:cubicBezTo>
                    <a:pt x="20590" y="9654"/>
                    <a:pt x="28276" y="4981"/>
                    <a:pt x="31100" y="1712"/>
                  </a:cubicBezTo>
                  <a:lnTo>
                    <a:pt x="267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578;p22">
              <a:extLst>
                <a:ext uri="{FF2B5EF4-FFF2-40B4-BE49-F238E27FC236}">
                  <a16:creationId xmlns:a16="http://schemas.microsoft.com/office/drawing/2014/main" id="{AC8E477D-C823-C241-4071-5AD8D2B71021}"/>
                </a:ext>
              </a:extLst>
            </p:cNvPr>
            <p:cNvSpPr/>
            <p:nvPr/>
          </p:nvSpPr>
          <p:spPr>
            <a:xfrm flipH="1">
              <a:off x="3451360" y="4311868"/>
              <a:ext cx="303237" cy="205635"/>
            </a:xfrm>
            <a:custGeom>
              <a:avLst/>
              <a:gdLst/>
              <a:ahLst/>
              <a:cxnLst/>
              <a:rect l="l" t="t" r="r" b="b"/>
              <a:pathLst>
                <a:path w="18023" h="12222" extrusionOk="0">
                  <a:moveTo>
                    <a:pt x="13659" y="1"/>
                  </a:moveTo>
                  <a:cubicBezTo>
                    <a:pt x="12819" y="1301"/>
                    <a:pt x="11194" y="1815"/>
                    <a:pt x="9670" y="2055"/>
                  </a:cubicBezTo>
                  <a:cubicBezTo>
                    <a:pt x="8147" y="2294"/>
                    <a:pt x="6573" y="2192"/>
                    <a:pt x="5049" y="2397"/>
                  </a:cubicBezTo>
                  <a:cubicBezTo>
                    <a:pt x="3252" y="2637"/>
                    <a:pt x="1506" y="3321"/>
                    <a:pt x="0" y="4348"/>
                  </a:cubicBezTo>
                  <a:cubicBezTo>
                    <a:pt x="68" y="6487"/>
                    <a:pt x="427" y="9723"/>
                    <a:pt x="1917" y="12222"/>
                  </a:cubicBezTo>
                  <a:cubicBezTo>
                    <a:pt x="7513" y="9654"/>
                    <a:pt x="15199" y="4981"/>
                    <a:pt x="18023" y="1712"/>
                  </a:cubicBezTo>
                  <a:lnTo>
                    <a:pt x="136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579;p22">
              <a:extLst>
                <a:ext uri="{FF2B5EF4-FFF2-40B4-BE49-F238E27FC236}">
                  <a16:creationId xmlns:a16="http://schemas.microsoft.com/office/drawing/2014/main" id="{0BD8157B-A127-06B3-53C4-493EFDF644F8}"/>
                </a:ext>
              </a:extLst>
            </p:cNvPr>
            <p:cNvSpPr/>
            <p:nvPr/>
          </p:nvSpPr>
          <p:spPr>
            <a:xfrm flipH="1">
              <a:off x="3693842" y="4370050"/>
              <a:ext cx="60755" cy="147454"/>
            </a:xfrm>
            <a:custGeom>
              <a:avLst/>
              <a:gdLst/>
              <a:ahLst/>
              <a:cxnLst/>
              <a:rect l="l" t="t" r="r" b="b"/>
              <a:pathLst>
                <a:path w="3611" h="8764" extrusionOk="0">
                  <a:moveTo>
                    <a:pt x="1523" y="0"/>
                  </a:moveTo>
                  <a:cubicBezTo>
                    <a:pt x="993" y="256"/>
                    <a:pt x="496" y="548"/>
                    <a:pt x="0" y="890"/>
                  </a:cubicBezTo>
                  <a:cubicBezTo>
                    <a:pt x="68" y="3029"/>
                    <a:pt x="427" y="6265"/>
                    <a:pt x="1917" y="8764"/>
                  </a:cubicBezTo>
                  <a:cubicBezTo>
                    <a:pt x="2465" y="8524"/>
                    <a:pt x="3029" y="8250"/>
                    <a:pt x="3611" y="7959"/>
                  </a:cubicBezTo>
                  <a:cubicBezTo>
                    <a:pt x="2020" y="5512"/>
                    <a:pt x="1609" y="2242"/>
                    <a:pt x="15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580;p22">
              <a:extLst>
                <a:ext uri="{FF2B5EF4-FFF2-40B4-BE49-F238E27FC236}">
                  <a16:creationId xmlns:a16="http://schemas.microsoft.com/office/drawing/2014/main" id="{95792F22-538A-4304-AD1C-AA5E42163B14}"/>
                </a:ext>
              </a:extLst>
            </p:cNvPr>
            <p:cNvSpPr/>
            <p:nvPr/>
          </p:nvSpPr>
          <p:spPr>
            <a:xfrm flipH="1">
              <a:off x="3849364" y="4140500"/>
              <a:ext cx="396296" cy="410412"/>
            </a:xfrm>
            <a:custGeom>
              <a:avLst/>
              <a:gdLst/>
              <a:ahLst/>
              <a:cxnLst/>
              <a:rect l="l" t="t" r="r" b="b"/>
              <a:pathLst>
                <a:path w="23554" h="24393" extrusionOk="0">
                  <a:moveTo>
                    <a:pt x="8714" y="1"/>
                  </a:moveTo>
                  <a:lnTo>
                    <a:pt x="1422" y="7806"/>
                  </a:lnTo>
                  <a:lnTo>
                    <a:pt x="1" y="9312"/>
                  </a:lnTo>
                  <a:cubicBezTo>
                    <a:pt x="1" y="9312"/>
                    <a:pt x="1799" y="14910"/>
                    <a:pt x="9604" y="20353"/>
                  </a:cubicBezTo>
                  <a:cubicBezTo>
                    <a:pt x="9860" y="20540"/>
                    <a:pt x="10134" y="20712"/>
                    <a:pt x="10391" y="20883"/>
                  </a:cubicBezTo>
                  <a:cubicBezTo>
                    <a:pt x="12222" y="22081"/>
                    <a:pt x="14328" y="23279"/>
                    <a:pt x="16809" y="24392"/>
                  </a:cubicBezTo>
                  <a:cubicBezTo>
                    <a:pt x="16809" y="24392"/>
                    <a:pt x="17528" y="23758"/>
                    <a:pt x="18487" y="22765"/>
                  </a:cubicBezTo>
                  <a:cubicBezTo>
                    <a:pt x="18676" y="22578"/>
                    <a:pt x="18863" y="22372"/>
                    <a:pt x="19069" y="22149"/>
                  </a:cubicBezTo>
                  <a:cubicBezTo>
                    <a:pt x="20951" y="20130"/>
                    <a:pt x="23348" y="17083"/>
                    <a:pt x="23553" y="14584"/>
                  </a:cubicBezTo>
                  <a:lnTo>
                    <a:pt x="23485" y="14481"/>
                  </a:lnTo>
                  <a:lnTo>
                    <a:pt x="17135" y="6573"/>
                  </a:lnTo>
                  <a:lnTo>
                    <a:pt x="87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581;p22">
              <a:extLst>
                <a:ext uri="{FF2B5EF4-FFF2-40B4-BE49-F238E27FC236}">
                  <a16:creationId xmlns:a16="http://schemas.microsoft.com/office/drawing/2014/main" id="{25AE3661-5C96-4231-27C1-B34B6D5B41C3}"/>
                </a:ext>
              </a:extLst>
            </p:cNvPr>
            <p:cNvSpPr/>
            <p:nvPr/>
          </p:nvSpPr>
          <p:spPr>
            <a:xfrm flipH="1">
              <a:off x="3924816" y="4466579"/>
              <a:ext cx="159265" cy="56969"/>
            </a:xfrm>
            <a:custGeom>
              <a:avLst/>
              <a:gdLst/>
              <a:ahLst/>
              <a:cxnLst/>
              <a:rect l="l" t="t" r="r" b="b"/>
              <a:pathLst>
                <a:path w="9466" h="3386" extrusionOk="0">
                  <a:moveTo>
                    <a:pt x="3684" y="0"/>
                  </a:moveTo>
                  <a:cubicBezTo>
                    <a:pt x="2446" y="0"/>
                    <a:pt x="1183" y="311"/>
                    <a:pt x="1" y="973"/>
                  </a:cubicBezTo>
                  <a:cubicBezTo>
                    <a:pt x="257" y="1160"/>
                    <a:pt x="531" y="1332"/>
                    <a:pt x="788" y="1503"/>
                  </a:cubicBezTo>
                  <a:cubicBezTo>
                    <a:pt x="1739" y="1055"/>
                    <a:pt x="2733" y="842"/>
                    <a:pt x="3706" y="842"/>
                  </a:cubicBezTo>
                  <a:cubicBezTo>
                    <a:pt x="5712" y="842"/>
                    <a:pt x="7628" y="1749"/>
                    <a:pt x="8884" y="3385"/>
                  </a:cubicBezTo>
                  <a:cubicBezTo>
                    <a:pt x="9073" y="3198"/>
                    <a:pt x="9260" y="2992"/>
                    <a:pt x="9466" y="2769"/>
                  </a:cubicBezTo>
                  <a:cubicBezTo>
                    <a:pt x="8037" y="1000"/>
                    <a:pt x="5903" y="0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582;p22">
              <a:extLst>
                <a:ext uri="{FF2B5EF4-FFF2-40B4-BE49-F238E27FC236}">
                  <a16:creationId xmlns:a16="http://schemas.microsoft.com/office/drawing/2014/main" id="{2D404A95-D9A8-816F-B256-767099AB956E}"/>
                </a:ext>
              </a:extLst>
            </p:cNvPr>
            <p:cNvSpPr/>
            <p:nvPr/>
          </p:nvSpPr>
          <p:spPr>
            <a:xfrm flipH="1">
              <a:off x="2922278" y="4275289"/>
              <a:ext cx="102262" cy="164464"/>
            </a:xfrm>
            <a:custGeom>
              <a:avLst/>
              <a:gdLst/>
              <a:ahLst/>
              <a:cxnLst/>
              <a:rect l="l" t="t" r="r" b="b"/>
              <a:pathLst>
                <a:path w="6078" h="9775" extrusionOk="0">
                  <a:moveTo>
                    <a:pt x="6077" y="0"/>
                  </a:moveTo>
                  <a:cubicBezTo>
                    <a:pt x="5358" y="69"/>
                    <a:pt x="4674" y="308"/>
                    <a:pt x="4074" y="685"/>
                  </a:cubicBezTo>
                  <a:cubicBezTo>
                    <a:pt x="3869" y="805"/>
                    <a:pt x="3663" y="959"/>
                    <a:pt x="3492" y="1113"/>
                  </a:cubicBezTo>
                  <a:cubicBezTo>
                    <a:pt x="3252" y="1319"/>
                    <a:pt x="3047" y="1541"/>
                    <a:pt x="2859" y="1798"/>
                  </a:cubicBezTo>
                  <a:cubicBezTo>
                    <a:pt x="2739" y="1969"/>
                    <a:pt x="2620" y="2140"/>
                    <a:pt x="2499" y="2328"/>
                  </a:cubicBezTo>
                  <a:lnTo>
                    <a:pt x="2191" y="2996"/>
                  </a:lnTo>
                  <a:cubicBezTo>
                    <a:pt x="2157" y="3081"/>
                    <a:pt x="2141" y="3167"/>
                    <a:pt x="2106" y="3252"/>
                  </a:cubicBezTo>
                  <a:cubicBezTo>
                    <a:pt x="1952" y="3715"/>
                    <a:pt x="1712" y="4126"/>
                    <a:pt x="1404" y="4468"/>
                  </a:cubicBezTo>
                  <a:cubicBezTo>
                    <a:pt x="1250" y="4639"/>
                    <a:pt x="1079" y="4793"/>
                    <a:pt x="890" y="4930"/>
                  </a:cubicBezTo>
                  <a:lnTo>
                    <a:pt x="582" y="5153"/>
                  </a:lnTo>
                  <a:lnTo>
                    <a:pt x="0" y="8798"/>
                  </a:lnTo>
                  <a:lnTo>
                    <a:pt x="1901" y="9209"/>
                  </a:lnTo>
                  <a:lnTo>
                    <a:pt x="4519" y="9774"/>
                  </a:lnTo>
                  <a:lnTo>
                    <a:pt x="60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583;p22">
              <a:extLst>
                <a:ext uri="{FF2B5EF4-FFF2-40B4-BE49-F238E27FC236}">
                  <a16:creationId xmlns:a16="http://schemas.microsoft.com/office/drawing/2014/main" id="{E2C2D179-93A7-C617-2DE7-0E07A75A25AF}"/>
                </a:ext>
              </a:extLst>
            </p:cNvPr>
            <p:cNvSpPr/>
            <p:nvPr/>
          </p:nvSpPr>
          <p:spPr>
            <a:xfrm flipH="1">
              <a:off x="2940127" y="4386725"/>
              <a:ext cx="52444" cy="53032"/>
            </a:xfrm>
            <a:custGeom>
              <a:avLst/>
              <a:gdLst/>
              <a:ahLst/>
              <a:cxnLst/>
              <a:rect l="l" t="t" r="r" b="b"/>
              <a:pathLst>
                <a:path w="3117" h="3152" extrusionOk="0">
                  <a:moveTo>
                    <a:pt x="3012" y="0"/>
                  </a:moveTo>
                  <a:cubicBezTo>
                    <a:pt x="1548" y="0"/>
                    <a:pt x="251" y="1065"/>
                    <a:pt x="17" y="2569"/>
                  </a:cubicBezTo>
                  <a:lnTo>
                    <a:pt x="1" y="2586"/>
                  </a:lnTo>
                  <a:lnTo>
                    <a:pt x="2619" y="3151"/>
                  </a:lnTo>
                  <a:lnTo>
                    <a:pt x="3116" y="2"/>
                  </a:lnTo>
                  <a:cubicBezTo>
                    <a:pt x="3081" y="1"/>
                    <a:pt x="3046" y="0"/>
                    <a:pt x="3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584;p22">
              <a:extLst>
                <a:ext uri="{FF2B5EF4-FFF2-40B4-BE49-F238E27FC236}">
                  <a16:creationId xmlns:a16="http://schemas.microsoft.com/office/drawing/2014/main" id="{B961D644-A925-C356-905F-3764FF15B125}"/>
                </a:ext>
              </a:extLst>
            </p:cNvPr>
            <p:cNvSpPr/>
            <p:nvPr/>
          </p:nvSpPr>
          <p:spPr>
            <a:xfrm flipH="1">
              <a:off x="2971809" y="4325698"/>
              <a:ext cx="29124" cy="38109"/>
            </a:xfrm>
            <a:custGeom>
              <a:avLst/>
              <a:gdLst/>
              <a:ahLst/>
              <a:cxnLst/>
              <a:rect l="l" t="t" r="r" b="b"/>
              <a:pathLst>
                <a:path w="1731" h="2265" extrusionOk="0">
                  <a:moveTo>
                    <a:pt x="788" y="0"/>
                  </a:moveTo>
                  <a:cubicBezTo>
                    <a:pt x="754" y="85"/>
                    <a:pt x="738" y="171"/>
                    <a:pt x="703" y="256"/>
                  </a:cubicBezTo>
                  <a:cubicBezTo>
                    <a:pt x="549" y="719"/>
                    <a:pt x="309" y="1130"/>
                    <a:pt x="1" y="1472"/>
                  </a:cubicBezTo>
                  <a:lnTo>
                    <a:pt x="343" y="1952"/>
                  </a:lnTo>
                  <a:cubicBezTo>
                    <a:pt x="488" y="2158"/>
                    <a:pt x="719" y="2265"/>
                    <a:pt x="955" y="2265"/>
                  </a:cubicBezTo>
                  <a:cubicBezTo>
                    <a:pt x="1110" y="2265"/>
                    <a:pt x="1268" y="2218"/>
                    <a:pt x="1404" y="2123"/>
                  </a:cubicBezTo>
                  <a:cubicBezTo>
                    <a:pt x="1559" y="2002"/>
                    <a:pt x="1678" y="1815"/>
                    <a:pt x="1696" y="1626"/>
                  </a:cubicBezTo>
                  <a:cubicBezTo>
                    <a:pt x="1730" y="1438"/>
                    <a:pt x="1696" y="1233"/>
                    <a:pt x="1576" y="1078"/>
                  </a:cubicBezTo>
                  <a:lnTo>
                    <a:pt x="7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585;p22">
              <a:extLst>
                <a:ext uri="{FF2B5EF4-FFF2-40B4-BE49-F238E27FC236}">
                  <a16:creationId xmlns:a16="http://schemas.microsoft.com/office/drawing/2014/main" id="{BBE453B0-33F2-C71A-9D79-D10FC0DA9146}"/>
                </a:ext>
              </a:extLst>
            </p:cNvPr>
            <p:cNvSpPr/>
            <p:nvPr/>
          </p:nvSpPr>
          <p:spPr>
            <a:xfrm flipH="1">
              <a:off x="2942432" y="4294016"/>
              <a:ext cx="40060" cy="48624"/>
            </a:xfrm>
            <a:custGeom>
              <a:avLst/>
              <a:gdLst/>
              <a:ahLst/>
              <a:cxnLst/>
              <a:rect l="l" t="t" r="r" b="b"/>
              <a:pathLst>
                <a:path w="2381" h="2890" extrusionOk="0">
                  <a:moveTo>
                    <a:pt x="993" y="0"/>
                  </a:moveTo>
                  <a:cubicBezTo>
                    <a:pt x="753" y="206"/>
                    <a:pt x="548" y="428"/>
                    <a:pt x="360" y="685"/>
                  </a:cubicBezTo>
                  <a:cubicBezTo>
                    <a:pt x="240" y="856"/>
                    <a:pt x="121" y="1027"/>
                    <a:pt x="0" y="1215"/>
                  </a:cubicBezTo>
                  <a:lnTo>
                    <a:pt x="993" y="2584"/>
                  </a:lnTo>
                  <a:cubicBezTo>
                    <a:pt x="1137" y="2780"/>
                    <a:pt x="1368" y="2889"/>
                    <a:pt x="1603" y="2889"/>
                  </a:cubicBezTo>
                  <a:cubicBezTo>
                    <a:pt x="1759" y="2889"/>
                    <a:pt x="1918" y="2841"/>
                    <a:pt x="2054" y="2739"/>
                  </a:cubicBezTo>
                  <a:cubicBezTo>
                    <a:pt x="2209" y="2619"/>
                    <a:pt x="2312" y="2447"/>
                    <a:pt x="2346" y="2260"/>
                  </a:cubicBezTo>
                  <a:cubicBezTo>
                    <a:pt x="2380" y="2054"/>
                    <a:pt x="2328" y="1849"/>
                    <a:pt x="2209" y="1694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586;p22">
              <a:extLst>
                <a:ext uri="{FF2B5EF4-FFF2-40B4-BE49-F238E27FC236}">
                  <a16:creationId xmlns:a16="http://schemas.microsoft.com/office/drawing/2014/main" id="{7B1FFDCB-4467-97D4-7A2D-673852BDB5DA}"/>
                </a:ext>
              </a:extLst>
            </p:cNvPr>
            <p:cNvSpPr/>
            <p:nvPr/>
          </p:nvSpPr>
          <p:spPr>
            <a:xfrm flipH="1">
              <a:off x="2905297" y="4275289"/>
              <a:ext cx="43207" cy="167341"/>
            </a:xfrm>
            <a:custGeom>
              <a:avLst/>
              <a:gdLst/>
              <a:ahLst/>
              <a:cxnLst/>
              <a:rect l="l" t="t" r="r" b="b"/>
              <a:pathLst>
                <a:path w="2568" h="9946" extrusionOk="0">
                  <a:moveTo>
                    <a:pt x="1558" y="0"/>
                  </a:moveTo>
                  <a:lnTo>
                    <a:pt x="0" y="9774"/>
                  </a:lnTo>
                  <a:lnTo>
                    <a:pt x="1011" y="9945"/>
                  </a:lnTo>
                  <a:lnTo>
                    <a:pt x="2567" y="155"/>
                  </a:lnTo>
                  <a:lnTo>
                    <a:pt x="1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587;p22">
              <a:extLst>
                <a:ext uri="{FF2B5EF4-FFF2-40B4-BE49-F238E27FC236}">
                  <a16:creationId xmlns:a16="http://schemas.microsoft.com/office/drawing/2014/main" id="{6935D3FE-3DC3-CE7A-E4A1-6375A468476B}"/>
                </a:ext>
              </a:extLst>
            </p:cNvPr>
            <p:cNvSpPr/>
            <p:nvPr/>
          </p:nvSpPr>
          <p:spPr>
            <a:xfrm flipH="1">
              <a:off x="2893770" y="4277880"/>
              <a:ext cx="15849" cy="28249"/>
            </a:xfrm>
            <a:custGeom>
              <a:avLst/>
              <a:gdLst/>
              <a:ahLst/>
              <a:cxnLst/>
              <a:rect l="l" t="t" r="r" b="b"/>
              <a:pathLst>
                <a:path w="942" h="1679" extrusionOk="0">
                  <a:moveTo>
                    <a:pt x="256" y="1"/>
                  </a:moveTo>
                  <a:lnTo>
                    <a:pt x="0" y="1678"/>
                  </a:lnTo>
                  <a:lnTo>
                    <a:pt x="788" y="1439"/>
                  </a:lnTo>
                  <a:lnTo>
                    <a:pt x="941" y="480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588;p22">
              <a:extLst>
                <a:ext uri="{FF2B5EF4-FFF2-40B4-BE49-F238E27FC236}">
                  <a16:creationId xmlns:a16="http://schemas.microsoft.com/office/drawing/2014/main" id="{BA47E341-381B-6423-1FF4-81D1BAF3C0B5}"/>
                </a:ext>
              </a:extLst>
            </p:cNvPr>
            <p:cNvSpPr/>
            <p:nvPr/>
          </p:nvSpPr>
          <p:spPr>
            <a:xfrm flipH="1">
              <a:off x="2903849" y="4340942"/>
              <a:ext cx="15866" cy="28249"/>
            </a:xfrm>
            <a:custGeom>
              <a:avLst/>
              <a:gdLst/>
              <a:ahLst/>
              <a:cxnLst/>
              <a:rect l="l" t="t" r="r" b="b"/>
              <a:pathLst>
                <a:path w="943" h="1679" extrusionOk="0">
                  <a:moveTo>
                    <a:pt x="258" y="1"/>
                  </a:moveTo>
                  <a:lnTo>
                    <a:pt x="1" y="1678"/>
                  </a:lnTo>
                  <a:lnTo>
                    <a:pt x="1" y="1678"/>
                  </a:lnTo>
                  <a:lnTo>
                    <a:pt x="788" y="1438"/>
                  </a:lnTo>
                  <a:lnTo>
                    <a:pt x="943" y="48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589;p22">
              <a:extLst>
                <a:ext uri="{FF2B5EF4-FFF2-40B4-BE49-F238E27FC236}">
                  <a16:creationId xmlns:a16="http://schemas.microsoft.com/office/drawing/2014/main" id="{F19FEC26-3916-65CB-AE5F-ED04FDE31E41}"/>
                </a:ext>
              </a:extLst>
            </p:cNvPr>
            <p:cNvSpPr/>
            <p:nvPr/>
          </p:nvSpPr>
          <p:spPr>
            <a:xfrm flipH="1">
              <a:off x="2913944" y="4404021"/>
              <a:ext cx="15832" cy="28249"/>
            </a:xfrm>
            <a:custGeom>
              <a:avLst/>
              <a:gdLst/>
              <a:ahLst/>
              <a:cxnLst/>
              <a:rect l="l" t="t" r="r" b="b"/>
              <a:pathLst>
                <a:path w="941" h="1679" extrusionOk="0">
                  <a:moveTo>
                    <a:pt x="256" y="1"/>
                  </a:moveTo>
                  <a:lnTo>
                    <a:pt x="0" y="1678"/>
                  </a:lnTo>
                  <a:lnTo>
                    <a:pt x="788" y="1439"/>
                  </a:lnTo>
                  <a:lnTo>
                    <a:pt x="941" y="480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590;p22">
              <a:extLst>
                <a:ext uri="{FF2B5EF4-FFF2-40B4-BE49-F238E27FC236}">
                  <a16:creationId xmlns:a16="http://schemas.microsoft.com/office/drawing/2014/main" id="{4C34F746-D9E8-96F8-2C49-B4EE89A5F6C3}"/>
                </a:ext>
              </a:extLst>
            </p:cNvPr>
            <p:cNvSpPr/>
            <p:nvPr/>
          </p:nvSpPr>
          <p:spPr>
            <a:xfrm flipH="1">
              <a:off x="3009585" y="4110550"/>
              <a:ext cx="725158" cy="318750"/>
            </a:xfrm>
            <a:custGeom>
              <a:avLst/>
              <a:gdLst/>
              <a:ahLst/>
              <a:cxnLst/>
              <a:rect l="l" t="t" r="r" b="b"/>
              <a:pathLst>
                <a:path w="43100" h="18945" extrusionOk="0">
                  <a:moveTo>
                    <a:pt x="2380" y="1"/>
                  </a:moveTo>
                  <a:lnTo>
                    <a:pt x="0" y="10442"/>
                  </a:lnTo>
                  <a:lnTo>
                    <a:pt x="2209" y="13420"/>
                  </a:lnTo>
                  <a:lnTo>
                    <a:pt x="22441" y="14721"/>
                  </a:lnTo>
                  <a:cubicBezTo>
                    <a:pt x="22662" y="15081"/>
                    <a:pt x="23023" y="15526"/>
                    <a:pt x="23502" y="15953"/>
                  </a:cubicBezTo>
                  <a:cubicBezTo>
                    <a:pt x="25010" y="17382"/>
                    <a:pt x="27740" y="18944"/>
                    <a:pt x="31694" y="18944"/>
                  </a:cubicBezTo>
                  <a:cubicBezTo>
                    <a:pt x="32003" y="18944"/>
                    <a:pt x="32319" y="18935"/>
                    <a:pt x="32642" y="18915"/>
                  </a:cubicBezTo>
                  <a:cubicBezTo>
                    <a:pt x="34947" y="18769"/>
                    <a:pt x="36898" y="18288"/>
                    <a:pt x="39180" y="18288"/>
                  </a:cubicBezTo>
                  <a:cubicBezTo>
                    <a:pt x="40118" y="18288"/>
                    <a:pt x="41112" y="18370"/>
                    <a:pt x="42209" y="18589"/>
                  </a:cubicBezTo>
                  <a:cubicBezTo>
                    <a:pt x="42672" y="15902"/>
                    <a:pt x="43099" y="14841"/>
                    <a:pt x="43099" y="14841"/>
                  </a:cubicBezTo>
                  <a:cubicBezTo>
                    <a:pt x="37006" y="12427"/>
                    <a:pt x="30177" y="9877"/>
                    <a:pt x="23878" y="7584"/>
                  </a:cubicBezTo>
                  <a:cubicBezTo>
                    <a:pt x="12221" y="3339"/>
                    <a:pt x="2380" y="1"/>
                    <a:pt x="2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591;p22">
              <a:extLst>
                <a:ext uri="{FF2B5EF4-FFF2-40B4-BE49-F238E27FC236}">
                  <a16:creationId xmlns:a16="http://schemas.microsoft.com/office/drawing/2014/main" id="{47EE54DE-5F3E-A1B1-3821-86C6FBF3ECD7}"/>
                </a:ext>
              </a:extLst>
            </p:cNvPr>
            <p:cNvSpPr/>
            <p:nvPr/>
          </p:nvSpPr>
          <p:spPr>
            <a:xfrm flipH="1">
              <a:off x="3633071" y="4033102"/>
              <a:ext cx="454460" cy="303237"/>
            </a:xfrm>
            <a:custGeom>
              <a:avLst/>
              <a:gdLst/>
              <a:ahLst/>
              <a:cxnLst/>
              <a:rect l="l" t="t" r="r" b="b"/>
              <a:pathLst>
                <a:path w="27011" h="18023" extrusionOk="0">
                  <a:moveTo>
                    <a:pt x="8986" y="0"/>
                  </a:moveTo>
                  <a:lnTo>
                    <a:pt x="4330" y="838"/>
                  </a:lnTo>
                  <a:lnTo>
                    <a:pt x="1" y="9362"/>
                  </a:lnTo>
                  <a:cubicBezTo>
                    <a:pt x="1" y="9362"/>
                    <a:pt x="9705" y="16226"/>
                    <a:pt x="10116" y="16226"/>
                  </a:cubicBezTo>
                  <a:cubicBezTo>
                    <a:pt x="10526" y="16226"/>
                    <a:pt x="23176" y="18023"/>
                    <a:pt x="23176" y="18023"/>
                  </a:cubicBezTo>
                  <a:cubicBezTo>
                    <a:pt x="25897" y="14925"/>
                    <a:pt x="26736" y="11656"/>
                    <a:pt x="26924" y="9277"/>
                  </a:cubicBezTo>
                  <a:cubicBezTo>
                    <a:pt x="26958" y="8951"/>
                    <a:pt x="26976" y="8643"/>
                    <a:pt x="26976" y="8353"/>
                  </a:cubicBezTo>
                  <a:cubicBezTo>
                    <a:pt x="27010" y="6726"/>
                    <a:pt x="26753" y="5683"/>
                    <a:pt x="26753" y="5683"/>
                  </a:cubicBezTo>
                  <a:lnTo>
                    <a:pt x="21704" y="4074"/>
                  </a:lnTo>
                  <a:lnTo>
                    <a:pt x="20659" y="3731"/>
                  </a:lnTo>
                  <a:lnTo>
                    <a:pt x="89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592;p22">
              <a:extLst>
                <a:ext uri="{FF2B5EF4-FFF2-40B4-BE49-F238E27FC236}">
                  <a16:creationId xmlns:a16="http://schemas.microsoft.com/office/drawing/2014/main" id="{B7631D99-D791-C5DB-E07E-A4EC31490EEB}"/>
                </a:ext>
              </a:extLst>
            </p:cNvPr>
            <p:cNvSpPr/>
            <p:nvPr/>
          </p:nvSpPr>
          <p:spPr>
            <a:xfrm flipH="1">
              <a:off x="3633642" y="4095878"/>
              <a:ext cx="106284" cy="93328"/>
            </a:xfrm>
            <a:custGeom>
              <a:avLst/>
              <a:gdLst/>
              <a:ahLst/>
              <a:cxnLst/>
              <a:rect l="l" t="t" r="r" b="b"/>
              <a:pathLst>
                <a:path w="6317" h="5547" extrusionOk="0">
                  <a:moveTo>
                    <a:pt x="0" y="0"/>
                  </a:moveTo>
                  <a:cubicBezTo>
                    <a:pt x="616" y="3029"/>
                    <a:pt x="3133" y="5289"/>
                    <a:pt x="6265" y="5546"/>
                  </a:cubicBezTo>
                  <a:cubicBezTo>
                    <a:pt x="6299" y="5220"/>
                    <a:pt x="6317" y="4912"/>
                    <a:pt x="6317" y="4622"/>
                  </a:cubicBezTo>
                  <a:cubicBezTo>
                    <a:pt x="3766" y="4382"/>
                    <a:pt x="1730" y="2687"/>
                    <a:pt x="1045" y="34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593;p22">
              <a:extLst>
                <a:ext uri="{FF2B5EF4-FFF2-40B4-BE49-F238E27FC236}">
                  <a16:creationId xmlns:a16="http://schemas.microsoft.com/office/drawing/2014/main" id="{14F6170B-B233-82BD-AA4F-267E6795F382}"/>
                </a:ext>
              </a:extLst>
            </p:cNvPr>
            <p:cNvSpPr/>
            <p:nvPr/>
          </p:nvSpPr>
          <p:spPr>
            <a:xfrm flipH="1">
              <a:off x="4467975" y="4121503"/>
              <a:ext cx="226952" cy="436895"/>
            </a:xfrm>
            <a:custGeom>
              <a:avLst/>
              <a:gdLst/>
              <a:ahLst/>
              <a:cxnLst/>
              <a:rect l="l" t="t" r="r" b="b"/>
              <a:pathLst>
                <a:path w="13489" h="25967" extrusionOk="0">
                  <a:moveTo>
                    <a:pt x="4468" y="0"/>
                  </a:moveTo>
                  <a:cubicBezTo>
                    <a:pt x="4469" y="0"/>
                    <a:pt x="5204" y="6967"/>
                    <a:pt x="4468" y="11315"/>
                  </a:cubicBezTo>
                  <a:cubicBezTo>
                    <a:pt x="4245" y="12735"/>
                    <a:pt x="3681" y="14378"/>
                    <a:pt x="3031" y="15952"/>
                  </a:cubicBezTo>
                  <a:cubicBezTo>
                    <a:pt x="2534" y="17185"/>
                    <a:pt x="1986" y="18383"/>
                    <a:pt x="1490" y="19394"/>
                  </a:cubicBezTo>
                  <a:cubicBezTo>
                    <a:pt x="651" y="21053"/>
                    <a:pt x="0" y="22201"/>
                    <a:pt x="0" y="22201"/>
                  </a:cubicBezTo>
                  <a:lnTo>
                    <a:pt x="2654" y="25966"/>
                  </a:lnTo>
                  <a:cubicBezTo>
                    <a:pt x="11829" y="21909"/>
                    <a:pt x="13488" y="3731"/>
                    <a:pt x="13488" y="3731"/>
                  </a:cubicBezTo>
                  <a:lnTo>
                    <a:pt x="11023" y="2431"/>
                  </a:lnTo>
                  <a:lnTo>
                    <a:pt x="44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594;p22">
              <a:extLst>
                <a:ext uri="{FF2B5EF4-FFF2-40B4-BE49-F238E27FC236}">
                  <a16:creationId xmlns:a16="http://schemas.microsoft.com/office/drawing/2014/main" id="{1150FFB9-F7D3-A549-191D-2E526B215C26}"/>
                </a:ext>
              </a:extLst>
            </p:cNvPr>
            <p:cNvSpPr/>
            <p:nvPr/>
          </p:nvSpPr>
          <p:spPr>
            <a:xfrm flipH="1">
              <a:off x="4585480" y="4389905"/>
              <a:ext cx="84377" cy="151475"/>
            </a:xfrm>
            <a:custGeom>
              <a:avLst/>
              <a:gdLst/>
              <a:ahLst/>
              <a:cxnLst/>
              <a:rect l="l" t="t" r="r" b="b"/>
              <a:pathLst>
                <a:path w="5015" h="9003" extrusionOk="0">
                  <a:moveTo>
                    <a:pt x="1541" y="0"/>
                  </a:moveTo>
                  <a:cubicBezTo>
                    <a:pt x="1044" y="1233"/>
                    <a:pt x="496" y="2431"/>
                    <a:pt x="0" y="3442"/>
                  </a:cubicBezTo>
                  <a:lnTo>
                    <a:pt x="0" y="3647"/>
                  </a:lnTo>
                  <a:cubicBezTo>
                    <a:pt x="69" y="5119"/>
                    <a:pt x="496" y="6557"/>
                    <a:pt x="925" y="7977"/>
                  </a:cubicBezTo>
                  <a:cubicBezTo>
                    <a:pt x="1044" y="8337"/>
                    <a:pt x="1164" y="8730"/>
                    <a:pt x="1506" y="8901"/>
                  </a:cubicBezTo>
                  <a:cubicBezTo>
                    <a:pt x="1624" y="8972"/>
                    <a:pt x="1762" y="9003"/>
                    <a:pt x="1905" y="9003"/>
                  </a:cubicBezTo>
                  <a:cubicBezTo>
                    <a:pt x="2074" y="9003"/>
                    <a:pt x="2248" y="8959"/>
                    <a:pt x="2397" y="8885"/>
                  </a:cubicBezTo>
                  <a:cubicBezTo>
                    <a:pt x="2687" y="8730"/>
                    <a:pt x="2910" y="8508"/>
                    <a:pt x="3115" y="8268"/>
                  </a:cubicBezTo>
                  <a:cubicBezTo>
                    <a:pt x="3663" y="7600"/>
                    <a:pt x="4125" y="6881"/>
                    <a:pt x="4467" y="6112"/>
                  </a:cubicBezTo>
                  <a:cubicBezTo>
                    <a:pt x="4793" y="5427"/>
                    <a:pt x="5015" y="4690"/>
                    <a:pt x="4998" y="3937"/>
                  </a:cubicBezTo>
                  <a:cubicBezTo>
                    <a:pt x="4998" y="3184"/>
                    <a:pt x="4707" y="2397"/>
                    <a:pt x="4142" y="1918"/>
                  </a:cubicBezTo>
                  <a:cubicBezTo>
                    <a:pt x="3837" y="1666"/>
                    <a:pt x="3457" y="1547"/>
                    <a:pt x="3073" y="1547"/>
                  </a:cubicBezTo>
                  <a:cubicBezTo>
                    <a:pt x="2724" y="1547"/>
                    <a:pt x="2372" y="1645"/>
                    <a:pt x="2071" y="1833"/>
                  </a:cubicBezTo>
                  <a:cubicBezTo>
                    <a:pt x="2105" y="1199"/>
                    <a:pt x="1917" y="548"/>
                    <a:pt x="1541" y="0"/>
                  </a:cubicBezTo>
                  <a:close/>
                </a:path>
              </a:pathLst>
            </a:cu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595;p22">
              <a:extLst>
                <a:ext uri="{FF2B5EF4-FFF2-40B4-BE49-F238E27FC236}">
                  <a16:creationId xmlns:a16="http://schemas.microsoft.com/office/drawing/2014/main" id="{92386A4A-77DF-3E59-DBA8-E3DEA9BD189F}"/>
                </a:ext>
              </a:extLst>
            </p:cNvPr>
            <p:cNvSpPr/>
            <p:nvPr/>
          </p:nvSpPr>
          <p:spPr>
            <a:xfrm flipH="1">
              <a:off x="4593310" y="4371716"/>
              <a:ext cx="191317" cy="189517"/>
            </a:xfrm>
            <a:custGeom>
              <a:avLst/>
              <a:gdLst/>
              <a:ahLst/>
              <a:cxnLst/>
              <a:rect l="l" t="t" r="r" b="b"/>
              <a:pathLst>
                <a:path w="11371" h="11264" extrusionOk="0">
                  <a:moveTo>
                    <a:pt x="4441" y="0"/>
                  </a:moveTo>
                  <a:cubicBezTo>
                    <a:pt x="4395" y="0"/>
                    <a:pt x="4349" y="12"/>
                    <a:pt x="4304" y="38"/>
                  </a:cubicBezTo>
                  <a:cubicBezTo>
                    <a:pt x="3330" y="602"/>
                    <a:pt x="5007" y="5652"/>
                    <a:pt x="5007" y="5652"/>
                  </a:cubicBezTo>
                  <a:cubicBezTo>
                    <a:pt x="5007" y="5652"/>
                    <a:pt x="3035" y="2184"/>
                    <a:pt x="2099" y="2184"/>
                  </a:cubicBezTo>
                  <a:cubicBezTo>
                    <a:pt x="2029" y="2184"/>
                    <a:pt x="1965" y="2204"/>
                    <a:pt x="1908" y="2245"/>
                  </a:cubicBezTo>
                  <a:cubicBezTo>
                    <a:pt x="1104" y="2827"/>
                    <a:pt x="3277" y="6850"/>
                    <a:pt x="3277" y="6850"/>
                  </a:cubicBezTo>
                  <a:cubicBezTo>
                    <a:pt x="3277" y="6850"/>
                    <a:pt x="1326" y="5525"/>
                    <a:pt x="557" y="5525"/>
                  </a:cubicBezTo>
                  <a:cubicBezTo>
                    <a:pt x="426" y="5525"/>
                    <a:pt x="330" y="5563"/>
                    <a:pt x="283" y="5652"/>
                  </a:cubicBezTo>
                  <a:cubicBezTo>
                    <a:pt x="0" y="6187"/>
                    <a:pt x="3606" y="11264"/>
                    <a:pt x="6957" y="11264"/>
                  </a:cubicBezTo>
                  <a:cubicBezTo>
                    <a:pt x="7471" y="11264"/>
                    <a:pt x="7978" y="11145"/>
                    <a:pt x="8464" y="10872"/>
                  </a:cubicBezTo>
                  <a:cubicBezTo>
                    <a:pt x="11371" y="9258"/>
                    <a:pt x="11053" y="3084"/>
                    <a:pt x="10093" y="3084"/>
                  </a:cubicBezTo>
                  <a:cubicBezTo>
                    <a:pt x="10087" y="3084"/>
                    <a:pt x="10080" y="3084"/>
                    <a:pt x="10073" y="3085"/>
                  </a:cubicBezTo>
                  <a:cubicBezTo>
                    <a:pt x="9081" y="3170"/>
                    <a:pt x="8823" y="6268"/>
                    <a:pt x="8823" y="6268"/>
                  </a:cubicBezTo>
                  <a:cubicBezTo>
                    <a:pt x="8823" y="6268"/>
                    <a:pt x="8103" y="51"/>
                    <a:pt x="7172" y="51"/>
                  </a:cubicBezTo>
                  <a:cubicBezTo>
                    <a:pt x="7140" y="51"/>
                    <a:pt x="7109" y="58"/>
                    <a:pt x="7077" y="72"/>
                  </a:cubicBezTo>
                  <a:cubicBezTo>
                    <a:pt x="6102" y="500"/>
                    <a:pt x="6855" y="5395"/>
                    <a:pt x="6855" y="5395"/>
                  </a:cubicBezTo>
                  <a:cubicBezTo>
                    <a:pt x="6855" y="5395"/>
                    <a:pt x="5421" y="0"/>
                    <a:pt x="4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596;p22">
              <a:extLst>
                <a:ext uri="{FF2B5EF4-FFF2-40B4-BE49-F238E27FC236}">
                  <a16:creationId xmlns:a16="http://schemas.microsoft.com/office/drawing/2014/main" id="{1C346FEA-5273-ECB2-C595-9E93B8803100}"/>
                </a:ext>
              </a:extLst>
            </p:cNvPr>
            <p:cNvSpPr/>
            <p:nvPr/>
          </p:nvSpPr>
          <p:spPr>
            <a:xfrm flipH="1">
              <a:off x="3618094" y="3523355"/>
              <a:ext cx="411842" cy="272447"/>
            </a:xfrm>
            <a:custGeom>
              <a:avLst/>
              <a:gdLst/>
              <a:ahLst/>
              <a:cxnLst/>
              <a:rect l="l" t="t" r="r" b="b"/>
              <a:pathLst>
                <a:path w="24478" h="16193" extrusionOk="0">
                  <a:moveTo>
                    <a:pt x="21020" y="0"/>
                  </a:moveTo>
                  <a:cubicBezTo>
                    <a:pt x="10572" y="7223"/>
                    <a:pt x="2190" y="7274"/>
                    <a:pt x="1957" y="7274"/>
                  </a:cubicBezTo>
                  <a:cubicBezTo>
                    <a:pt x="1954" y="7274"/>
                    <a:pt x="1952" y="7274"/>
                    <a:pt x="1952" y="7274"/>
                  </a:cubicBezTo>
                  <a:lnTo>
                    <a:pt x="1" y="10218"/>
                  </a:lnTo>
                  <a:lnTo>
                    <a:pt x="1832" y="16192"/>
                  </a:lnTo>
                  <a:cubicBezTo>
                    <a:pt x="13368" y="15918"/>
                    <a:pt x="24477" y="4450"/>
                    <a:pt x="24477" y="4450"/>
                  </a:cubicBezTo>
                  <a:lnTo>
                    <a:pt x="210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597;p22">
              <a:extLst>
                <a:ext uri="{FF2B5EF4-FFF2-40B4-BE49-F238E27FC236}">
                  <a16:creationId xmlns:a16="http://schemas.microsoft.com/office/drawing/2014/main" id="{2760766B-7543-5C34-CA58-F64E6B4201F2}"/>
                </a:ext>
              </a:extLst>
            </p:cNvPr>
            <p:cNvSpPr/>
            <p:nvPr/>
          </p:nvSpPr>
          <p:spPr>
            <a:xfrm flipH="1">
              <a:off x="4435147" y="3839844"/>
              <a:ext cx="195271" cy="344441"/>
            </a:xfrm>
            <a:custGeom>
              <a:avLst/>
              <a:gdLst/>
              <a:ahLst/>
              <a:cxnLst/>
              <a:rect l="l" t="t" r="r" b="b"/>
              <a:pathLst>
                <a:path w="11606" h="20472" extrusionOk="0">
                  <a:moveTo>
                    <a:pt x="5496" y="0"/>
                  </a:moveTo>
                  <a:cubicBezTo>
                    <a:pt x="5496" y="0"/>
                    <a:pt x="4314" y="977"/>
                    <a:pt x="3047" y="3115"/>
                  </a:cubicBezTo>
                  <a:cubicBezTo>
                    <a:pt x="1609" y="5546"/>
                    <a:pt x="69" y="9448"/>
                    <a:pt x="1" y="15097"/>
                  </a:cubicBezTo>
                  <a:lnTo>
                    <a:pt x="1" y="15286"/>
                  </a:lnTo>
                  <a:cubicBezTo>
                    <a:pt x="1" y="15902"/>
                    <a:pt x="18" y="16518"/>
                    <a:pt x="53" y="17169"/>
                  </a:cubicBezTo>
                  <a:cubicBezTo>
                    <a:pt x="53" y="17169"/>
                    <a:pt x="3971" y="20471"/>
                    <a:pt x="9654" y="20471"/>
                  </a:cubicBezTo>
                  <a:lnTo>
                    <a:pt x="9980" y="18554"/>
                  </a:lnTo>
                  <a:lnTo>
                    <a:pt x="10715" y="14104"/>
                  </a:lnTo>
                  <a:lnTo>
                    <a:pt x="11349" y="10407"/>
                  </a:lnTo>
                  <a:lnTo>
                    <a:pt x="11605" y="8816"/>
                  </a:lnTo>
                  <a:lnTo>
                    <a:pt x="54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598;p22">
              <a:extLst>
                <a:ext uri="{FF2B5EF4-FFF2-40B4-BE49-F238E27FC236}">
                  <a16:creationId xmlns:a16="http://schemas.microsoft.com/office/drawing/2014/main" id="{541AD88E-B28D-8A1E-63C4-63733547B233}"/>
                </a:ext>
              </a:extLst>
            </p:cNvPr>
            <p:cNvSpPr/>
            <p:nvPr/>
          </p:nvSpPr>
          <p:spPr>
            <a:xfrm flipH="1">
              <a:off x="3936367" y="3662166"/>
              <a:ext cx="642782" cy="635009"/>
            </a:xfrm>
            <a:custGeom>
              <a:avLst/>
              <a:gdLst/>
              <a:ahLst/>
              <a:cxnLst/>
              <a:rect l="l" t="t" r="r" b="b"/>
              <a:pathLst>
                <a:path w="38204" h="37742" extrusionOk="0">
                  <a:moveTo>
                    <a:pt x="19462" y="0"/>
                  </a:moveTo>
                  <a:cubicBezTo>
                    <a:pt x="18246" y="359"/>
                    <a:pt x="17306" y="719"/>
                    <a:pt x="16655" y="975"/>
                  </a:cubicBezTo>
                  <a:cubicBezTo>
                    <a:pt x="16637" y="993"/>
                    <a:pt x="16603" y="1009"/>
                    <a:pt x="16569" y="1009"/>
                  </a:cubicBezTo>
                  <a:cubicBezTo>
                    <a:pt x="16347" y="1112"/>
                    <a:pt x="16124" y="1215"/>
                    <a:pt x="15918" y="1317"/>
                  </a:cubicBezTo>
                  <a:cubicBezTo>
                    <a:pt x="15765" y="1369"/>
                    <a:pt x="15697" y="1420"/>
                    <a:pt x="15697" y="1420"/>
                  </a:cubicBezTo>
                  <a:cubicBezTo>
                    <a:pt x="13437" y="2499"/>
                    <a:pt x="12495" y="3371"/>
                    <a:pt x="12495" y="3371"/>
                  </a:cubicBezTo>
                  <a:cubicBezTo>
                    <a:pt x="12427" y="3389"/>
                    <a:pt x="12376" y="3406"/>
                    <a:pt x="12308" y="3423"/>
                  </a:cubicBezTo>
                  <a:cubicBezTo>
                    <a:pt x="9003" y="4656"/>
                    <a:pt x="6214" y="6812"/>
                    <a:pt x="4142" y="8814"/>
                  </a:cubicBezTo>
                  <a:cubicBezTo>
                    <a:pt x="3510" y="9414"/>
                    <a:pt x="2944" y="10013"/>
                    <a:pt x="2449" y="10560"/>
                  </a:cubicBezTo>
                  <a:cubicBezTo>
                    <a:pt x="924" y="12255"/>
                    <a:pt x="69" y="13573"/>
                    <a:pt x="0" y="13675"/>
                  </a:cubicBezTo>
                  <a:lnTo>
                    <a:pt x="0" y="13693"/>
                  </a:lnTo>
                  <a:cubicBezTo>
                    <a:pt x="1695" y="16277"/>
                    <a:pt x="3389" y="18794"/>
                    <a:pt x="5084" y="21156"/>
                  </a:cubicBezTo>
                  <a:cubicBezTo>
                    <a:pt x="5957" y="22371"/>
                    <a:pt x="6813" y="23534"/>
                    <a:pt x="7668" y="24664"/>
                  </a:cubicBezTo>
                  <a:cubicBezTo>
                    <a:pt x="11828" y="30125"/>
                    <a:pt x="15936" y="34694"/>
                    <a:pt x="19821" y="37741"/>
                  </a:cubicBezTo>
                  <a:cubicBezTo>
                    <a:pt x="34593" y="36714"/>
                    <a:pt x="38204" y="22046"/>
                    <a:pt x="38204" y="22046"/>
                  </a:cubicBezTo>
                  <a:cubicBezTo>
                    <a:pt x="38187" y="22046"/>
                    <a:pt x="38153" y="22028"/>
                    <a:pt x="38135" y="22012"/>
                  </a:cubicBezTo>
                  <a:cubicBezTo>
                    <a:pt x="31683" y="17390"/>
                    <a:pt x="29869" y="12203"/>
                    <a:pt x="29390" y="10202"/>
                  </a:cubicBezTo>
                  <a:cubicBezTo>
                    <a:pt x="29253" y="9654"/>
                    <a:pt x="29219" y="9346"/>
                    <a:pt x="29219" y="9346"/>
                  </a:cubicBezTo>
                  <a:lnTo>
                    <a:pt x="194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599;p22">
              <a:extLst>
                <a:ext uri="{FF2B5EF4-FFF2-40B4-BE49-F238E27FC236}">
                  <a16:creationId xmlns:a16="http://schemas.microsoft.com/office/drawing/2014/main" id="{A33FF1E8-1172-8B38-2B6B-02D269C1D5DC}"/>
                </a:ext>
              </a:extLst>
            </p:cNvPr>
            <p:cNvSpPr/>
            <p:nvPr/>
          </p:nvSpPr>
          <p:spPr>
            <a:xfrm flipH="1">
              <a:off x="4480876" y="3813899"/>
              <a:ext cx="139176" cy="320920"/>
            </a:xfrm>
            <a:custGeom>
              <a:avLst/>
              <a:gdLst/>
              <a:ahLst/>
              <a:cxnLst/>
              <a:rect l="l" t="t" r="r" b="b"/>
              <a:pathLst>
                <a:path w="8272" h="19074" extrusionOk="0">
                  <a:moveTo>
                    <a:pt x="7671" y="0"/>
                  </a:moveTo>
                  <a:cubicBezTo>
                    <a:pt x="7577" y="0"/>
                    <a:pt x="7481" y="36"/>
                    <a:pt x="7395" y="122"/>
                  </a:cubicBezTo>
                  <a:cubicBezTo>
                    <a:pt x="2534" y="5052"/>
                    <a:pt x="1" y="11761"/>
                    <a:pt x="464" y="18676"/>
                  </a:cubicBezTo>
                  <a:cubicBezTo>
                    <a:pt x="481" y="18941"/>
                    <a:pt x="695" y="19074"/>
                    <a:pt x="900" y="19074"/>
                  </a:cubicBezTo>
                  <a:cubicBezTo>
                    <a:pt x="1105" y="19074"/>
                    <a:pt x="1302" y="18941"/>
                    <a:pt x="1285" y="18676"/>
                  </a:cubicBezTo>
                  <a:cubicBezTo>
                    <a:pt x="857" y="11967"/>
                    <a:pt x="3253" y="5479"/>
                    <a:pt x="7995" y="704"/>
                  </a:cubicBezTo>
                  <a:cubicBezTo>
                    <a:pt x="8272" y="414"/>
                    <a:pt x="7988" y="0"/>
                    <a:pt x="7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600;p22">
              <a:extLst>
                <a:ext uri="{FF2B5EF4-FFF2-40B4-BE49-F238E27FC236}">
                  <a16:creationId xmlns:a16="http://schemas.microsoft.com/office/drawing/2014/main" id="{FF7A5F38-BB5E-7BC7-D18A-2B688EEEB487}"/>
                </a:ext>
              </a:extLst>
            </p:cNvPr>
            <p:cNvSpPr/>
            <p:nvPr/>
          </p:nvSpPr>
          <p:spPr>
            <a:xfrm flipH="1">
              <a:off x="4339524" y="3720029"/>
              <a:ext cx="169932" cy="151795"/>
            </a:xfrm>
            <a:custGeom>
              <a:avLst/>
              <a:gdLst/>
              <a:ahLst/>
              <a:cxnLst/>
              <a:rect l="l" t="t" r="r" b="b"/>
              <a:pathLst>
                <a:path w="10100" h="9022" extrusionOk="0">
                  <a:moveTo>
                    <a:pt x="8166" y="1"/>
                  </a:moveTo>
                  <a:cubicBezTo>
                    <a:pt x="4861" y="1217"/>
                    <a:pt x="2072" y="3356"/>
                    <a:pt x="0" y="5375"/>
                  </a:cubicBezTo>
                  <a:cubicBezTo>
                    <a:pt x="189" y="6899"/>
                    <a:pt x="1370" y="8269"/>
                    <a:pt x="2842" y="8764"/>
                  </a:cubicBezTo>
                  <a:cubicBezTo>
                    <a:pt x="3346" y="8939"/>
                    <a:pt x="3874" y="9022"/>
                    <a:pt x="4403" y="9022"/>
                  </a:cubicBezTo>
                  <a:cubicBezTo>
                    <a:pt x="5635" y="9022"/>
                    <a:pt x="6876" y="8577"/>
                    <a:pt x="7857" y="7824"/>
                  </a:cubicBezTo>
                  <a:cubicBezTo>
                    <a:pt x="9175" y="6813"/>
                    <a:pt x="10099" y="5222"/>
                    <a:pt x="10083" y="3561"/>
                  </a:cubicBezTo>
                  <a:cubicBezTo>
                    <a:pt x="10083" y="2158"/>
                    <a:pt x="9346" y="738"/>
                    <a:pt x="8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601;p22">
              <a:extLst>
                <a:ext uri="{FF2B5EF4-FFF2-40B4-BE49-F238E27FC236}">
                  <a16:creationId xmlns:a16="http://schemas.microsoft.com/office/drawing/2014/main" id="{33B015EB-B52B-3598-91A6-8F7E44548353}"/>
                </a:ext>
              </a:extLst>
            </p:cNvPr>
            <p:cNvSpPr/>
            <p:nvPr/>
          </p:nvSpPr>
          <p:spPr>
            <a:xfrm flipH="1">
              <a:off x="3948434" y="3639098"/>
              <a:ext cx="366617" cy="200756"/>
            </a:xfrm>
            <a:custGeom>
              <a:avLst/>
              <a:gdLst/>
              <a:ahLst/>
              <a:cxnLst/>
              <a:rect l="l" t="t" r="r" b="b"/>
              <a:pathLst>
                <a:path w="21790" h="11932" extrusionOk="0">
                  <a:moveTo>
                    <a:pt x="13573" y="0"/>
                  </a:moveTo>
                  <a:cubicBezTo>
                    <a:pt x="9500" y="0"/>
                    <a:pt x="6135" y="680"/>
                    <a:pt x="3766" y="1371"/>
                  </a:cubicBezTo>
                  <a:cubicBezTo>
                    <a:pt x="2550" y="1730"/>
                    <a:pt x="1610" y="2090"/>
                    <a:pt x="959" y="2346"/>
                  </a:cubicBezTo>
                  <a:cubicBezTo>
                    <a:pt x="941" y="2364"/>
                    <a:pt x="907" y="2380"/>
                    <a:pt x="873" y="2380"/>
                  </a:cubicBezTo>
                  <a:cubicBezTo>
                    <a:pt x="583" y="2501"/>
                    <a:pt x="359" y="2604"/>
                    <a:pt x="222" y="2688"/>
                  </a:cubicBezTo>
                  <a:cubicBezTo>
                    <a:pt x="69" y="2740"/>
                    <a:pt x="1" y="2791"/>
                    <a:pt x="1" y="2791"/>
                  </a:cubicBezTo>
                  <a:lnTo>
                    <a:pt x="12085" y="11931"/>
                  </a:lnTo>
                  <a:lnTo>
                    <a:pt x="13694" y="11573"/>
                  </a:lnTo>
                  <a:lnTo>
                    <a:pt x="19582" y="10237"/>
                  </a:lnTo>
                  <a:lnTo>
                    <a:pt x="21156" y="9895"/>
                  </a:lnTo>
                  <a:cubicBezTo>
                    <a:pt x="21789" y="4092"/>
                    <a:pt x="18897" y="395"/>
                    <a:pt x="18897" y="395"/>
                  </a:cubicBezTo>
                  <a:cubicBezTo>
                    <a:pt x="18229" y="292"/>
                    <a:pt x="17578" y="224"/>
                    <a:pt x="16946" y="155"/>
                  </a:cubicBezTo>
                  <a:cubicBezTo>
                    <a:pt x="15775" y="48"/>
                    <a:pt x="14649" y="0"/>
                    <a:pt x="13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602;p22">
              <a:extLst>
                <a:ext uri="{FF2B5EF4-FFF2-40B4-BE49-F238E27FC236}">
                  <a16:creationId xmlns:a16="http://schemas.microsoft.com/office/drawing/2014/main" id="{6DEB3B1D-A27A-065D-61AB-47526CC9EB46}"/>
                </a:ext>
              </a:extLst>
            </p:cNvPr>
            <p:cNvSpPr/>
            <p:nvPr/>
          </p:nvSpPr>
          <p:spPr>
            <a:xfrm flipH="1">
              <a:off x="3984039" y="3662873"/>
              <a:ext cx="395438" cy="91360"/>
            </a:xfrm>
            <a:custGeom>
              <a:avLst/>
              <a:gdLst/>
              <a:ahLst/>
              <a:cxnLst/>
              <a:rect l="l" t="t" r="r" b="b"/>
              <a:pathLst>
                <a:path w="23503" h="5430" extrusionOk="0">
                  <a:moveTo>
                    <a:pt x="17459" y="1"/>
                  </a:moveTo>
                  <a:cubicBezTo>
                    <a:pt x="11491" y="1"/>
                    <a:pt x="5620" y="1578"/>
                    <a:pt x="389" y="4664"/>
                  </a:cubicBezTo>
                  <a:cubicBezTo>
                    <a:pt x="0" y="4895"/>
                    <a:pt x="241" y="5429"/>
                    <a:pt x="593" y="5429"/>
                  </a:cubicBezTo>
                  <a:cubicBezTo>
                    <a:pt x="659" y="5429"/>
                    <a:pt x="729" y="5410"/>
                    <a:pt x="799" y="5367"/>
                  </a:cubicBezTo>
                  <a:cubicBezTo>
                    <a:pt x="5897" y="2371"/>
                    <a:pt x="11641" y="808"/>
                    <a:pt x="17480" y="808"/>
                  </a:cubicBezTo>
                  <a:cubicBezTo>
                    <a:pt x="19248" y="808"/>
                    <a:pt x="21024" y="951"/>
                    <a:pt x="22795" y="1241"/>
                  </a:cubicBezTo>
                  <a:cubicBezTo>
                    <a:pt x="22821" y="1246"/>
                    <a:pt x="22847" y="1248"/>
                    <a:pt x="22872" y="1248"/>
                  </a:cubicBezTo>
                  <a:cubicBezTo>
                    <a:pt x="23329" y="1248"/>
                    <a:pt x="23502" y="536"/>
                    <a:pt x="23000" y="454"/>
                  </a:cubicBezTo>
                  <a:cubicBezTo>
                    <a:pt x="21154" y="151"/>
                    <a:pt x="19302" y="1"/>
                    <a:pt x="17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603;p22">
              <a:extLst>
                <a:ext uri="{FF2B5EF4-FFF2-40B4-BE49-F238E27FC236}">
                  <a16:creationId xmlns:a16="http://schemas.microsoft.com/office/drawing/2014/main" id="{C343028F-1090-9D48-1862-94987575501E}"/>
                </a:ext>
              </a:extLst>
            </p:cNvPr>
            <p:cNvSpPr/>
            <p:nvPr/>
          </p:nvSpPr>
          <p:spPr>
            <a:xfrm flipH="1">
              <a:off x="3553959" y="3423344"/>
              <a:ext cx="191738" cy="194245"/>
            </a:xfrm>
            <a:custGeom>
              <a:avLst/>
              <a:gdLst/>
              <a:ahLst/>
              <a:cxnLst/>
              <a:rect l="l" t="t" r="r" b="b"/>
              <a:pathLst>
                <a:path w="11396" h="11545" extrusionOk="0">
                  <a:moveTo>
                    <a:pt x="6160" y="0"/>
                  </a:moveTo>
                  <a:cubicBezTo>
                    <a:pt x="5173" y="0"/>
                    <a:pt x="4485" y="5670"/>
                    <a:pt x="4485" y="5670"/>
                  </a:cubicBezTo>
                  <a:cubicBezTo>
                    <a:pt x="4485" y="5670"/>
                    <a:pt x="4554" y="723"/>
                    <a:pt x="3527" y="433"/>
                  </a:cubicBezTo>
                  <a:cubicBezTo>
                    <a:pt x="3504" y="426"/>
                    <a:pt x="3481" y="422"/>
                    <a:pt x="3459" y="422"/>
                  </a:cubicBezTo>
                  <a:cubicBezTo>
                    <a:pt x="2507" y="422"/>
                    <a:pt x="2655" y="6800"/>
                    <a:pt x="2655" y="6800"/>
                  </a:cubicBezTo>
                  <a:cubicBezTo>
                    <a:pt x="2655" y="6800"/>
                    <a:pt x="1982" y="3821"/>
                    <a:pt x="1003" y="3821"/>
                  </a:cubicBezTo>
                  <a:cubicBezTo>
                    <a:pt x="994" y="3821"/>
                    <a:pt x="986" y="3821"/>
                    <a:pt x="977" y="3822"/>
                  </a:cubicBezTo>
                  <a:cubicBezTo>
                    <a:pt x="1" y="3890"/>
                    <a:pt x="514" y="10103"/>
                    <a:pt x="3647" y="11335"/>
                  </a:cubicBezTo>
                  <a:cubicBezTo>
                    <a:pt x="4018" y="11479"/>
                    <a:pt x="4387" y="11544"/>
                    <a:pt x="4753" y="11544"/>
                  </a:cubicBezTo>
                  <a:cubicBezTo>
                    <a:pt x="8259" y="11544"/>
                    <a:pt x="11396" y="5531"/>
                    <a:pt x="11024" y="5020"/>
                  </a:cubicBezTo>
                  <a:cubicBezTo>
                    <a:pt x="10977" y="4955"/>
                    <a:pt x="10903" y="4926"/>
                    <a:pt x="10811" y="4926"/>
                  </a:cubicBezTo>
                  <a:cubicBezTo>
                    <a:pt x="10097" y="4926"/>
                    <a:pt x="8235" y="6629"/>
                    <a:pt x="8235" y="6629"/>
                  </a:cubicBezTo>
                  <a:cubicBezTo>
                    <a:pt x="8235" y="6629"/>
                    <a:pt x="9826" y="2350"/>
                    <a:pt x="8936" y="1870"/>
                  </a:cubicBezTo>
                  <a:cubicBezTo>
                    <a:pt x="8888" y="1845"/>
                    <a:pt x="8839" y="1833"/>
                    <a:pt x="8788" y="1833"/>
                  </a:cubicBezTo>
                  <a:cubicBezTo>
                    <a:pt x="7869" y="1833"/>
                    <a:pt x="6334" y="5670"/>
                    <a:pt x="6334" y="5670"/>
                  </a:cubicBezTo>
                  <a:cubicBezTo>
                    <a:pt x="6334" y="5670"/>
                    <a:pt x="7310" y="449"/>
                    <a:pt x="6266" y="22"/>
                  </a:cubicBezTo>
                  <a:cubicBezTo>
                    <a:pt x="6230" y="7"/>
                    <a:pt x="6195" y="0"/>
                    <a:pt x="6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604;p22">
              <a:extLst>
                <a:ext uri="{FF2B5EF4-FFF2-40B4-BE49-F238E27FC236}">
                  <a16:creationId xmlns:a16="http://schemas.microsoft.com/office/drawing/2014/main" id="{1A79BCFA-F2F9-BCF5-7D29-6D09DCA7FDE1}"/>
                </a:ext>
              </a:extLst>
            </p:cNvPr>
            <p:cNvSpPr/>
            <p:nvPr/>
          </p:nvSpPr>
          <p:spPr>
            <a:xfrm flipH="1">
              <a:off x="4396256" y="3760360"/>
              <a:ext cx="87860" cy="90434"/>
            </a:xfrm>
            <a:custGeom>
              <a:avLst/>
              <a:gdLst/>
              <a:ahLst/>
              <a:cxnLst/>
              <a:rect l="l" t="t" r="r" b="b"/>
              <a:pathLst>
                <a:path w="5222" h="5375" extrusionOk="0">
                  <a:moveTo>
                    <a:pt x="1" y="0"/>
                  </a:moveTo>
                  <a:lnTo>
                    <a:pt x="172" y="2893"/>
                  </a:lnTo>
                  <a:cubicBezTo>
                    <a:pt x="224" y="3732"/>
                    <a:pt x="703" y="4485"/>
                    <a:pt x="1456" y="4861"/>
                  </a:cubicBezTo>
                  <a:cubicBezTo>
                    <a:pt x="2029" y="5134"/>
                    <a:pt x="2754" y="5374"/>
                    <a:pt x="3579" y="5374"/>
                  </a:cubicBezTo>
                  <a:cubicBezTo>
                    <a:pt x="3789" y="5374"/>
                    <a:pt x="4006" y="5359"/>
                    <a:pt x="4229" y="5324"/>
                  </a:cubicBezTo>
                  <a:cubicBezTo>
                    <a:pt x="4434" y="5290"/>
                    <a:pt x="4606" y="5204"/>
                    <a:pt x="4743" y="5101"/>
                  </a:cubicBezTo>
                  <a:cubicBezTo>
                    <a:pt x="5051" y="4861"/>
                    <a:pt x="5222" y="4485"/>
                    <a:pt x="5188" y="4074"/>
                  </a:cubicBezTo>
                  <a:lnTo>
                    <a:pt x="4930" y="1438"/>
                  </a:lnTo>
                  <a:lnTo>
                    <a:pt x="2294" y="411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605;p22">
              <a:extLst>
                <a:ext uri="{FF2B5EF4-FFF2-40B4-BE49-F238E27FC236}">
                  <a16:creationId xmlns:a16="http://schemas.microsoft.com/office/drawing/2014/main" id="{D72B6591-661B-02AB-4A18-E75E79307B3A}"/>
                </a:ext>
              </a:extLst>
            </p:cNvPr>
            <p:cNvSpPr/>
            <p:nvPr/>
          </p:nvSpPr>
          <p:spPr>
            <a:xfrm flipH="1">
              <a:off x="4396255" y="3767258"/>
              <a:ext cx="60486" cy="78926"/>
            </a:xfrm>
            <a:custGeom>
              <a:avLst/>
              <a:gdLst/>
              <a:ahLst/>
              <a:cxnLst/>
              <a:rect l="l" t="t" r="r" b="b"/>
              <a:pathLst>
                <a:path w="3595" h="4691" extrusionOk="0">
                  <a:moveTo>
                    <a:pt x="667" y="1"/>
                  </a:moveTo>
                  <a:cubicBezTo>
                    <a:pt x="633" y="19"/>
                    <a:pt x="582" y="53"/>
                    <a:pt x="548" y="87"/>
                  </a:cubicBezTo>
                  <a:cubicBezTo>
                    <a:pt x="172" y="378"/>
                    <a:pt x="0" y="875"/>
                    <a:pt x="0" y="1336"/>
                  </a:cubicBezTo>
                  <a:cubicBezTo>
                    <a:pt x="0" y="1815"/>
                    <a:pt x="188" y="2260"/>
                    <a:pt x="411" y="2671"/>
                  </a:cubicBezTo>
                  <a:cubicBezTo>
                    <a:pt x="770" y="3287"/>
                    <a:pt x="1267" y="3819"/>
                    <a:pt x="1883" y="4212"/>
                  </a:cubicBezTo>
                  <a:cubicBezTo>
                    <a:pt x="2242" y="4451"/>
                    <a:pt x="2671" y="4657"/>
                    <a:pt x="3116" y="4691"/>
                  </a:cubicBezTo>
                  <a:cubicBezTo>
                    <a:pt x="3424" y="4451"/>
                    <a:pt x="3595" y="4075"/>
                    <a:pt x="3561" y="3664"/>
                  </a:cubicBezTo>
                  <a:lnTo>
                    <a:pt x="3303" y="102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606;p22">
              <a:extLst>
                <a:ext uri="{FF2B5EF4-FFF2-40B4-BE49-F238E27FC236}">
                  <a16:creationId xmlns:a16="http://schemas.microsoft.com/office/drawing/2014/main" id="{B2186EB0-8BE4-76CD-F016-3DA06B1BC2E4}"/>
                </a:ext>
              </a:extLst>
            </p:cNvPr>
            <p:cNvSpPr/>
            <p:nvPr/>
          </p:nvSpPr>
          <p:spPr>
            <a:xfrm flipH="1">
              <a:off x="4319084" y="3565099"/>
              <a:ext cx="248556" cy="219415"/>
            </a:xfrm>
            <a:custGeom>
              <a:avLst/>
              <a:gdLst/>
              <a:ahLst/>
              <a:cxnLst/>
              <a:rect l="l" t="t" r="r" b="b"/>
              <a:pathLst>
                <a:path w="14773" h="13041" extrusionOk="0">
                  <a:moveTo>
                    <a:pt x="10100" y="0"/>
                  </a:moveTo>
                  <a:cubicBezTo>
                    <a:pt x="9654" y="18"/>
                    <a:pt x="9209" y="171"/>
                    <a:pt x="8799" y="326"/>
                  </a:cubicBezTo>
                  <a:cubicBezTo>
                    <a:pt x="7019" y="977"/>
                    <a:pt x="5941" y="1216"/>
                    <a:pt x="4366" y="2277"/>
                  </a:cubicBezTo>
                  <a:cubicBezTo>
                    <a:pt x="3408" y="2910"/>
                    <a:pt x="2346" y="3834"/>
                    <a:pt x="2175" y="4964"/>
                  </a:cubicBezTo>
                  <a:cubicBezTo>
                    <a:pt x="1" y="7070"/>
                    <a:pt x="2997" y="11331"/>
                    <a:pt x="4161" y="12479"/>
                  </a:cubicBezTo>
                  <a:cubicBezTo>
                    <a:pt x="4602" y="12907"/>
                    <a:pt x="5086" y="13040"/>
                    <a:pt x="5515" y="13040"/>
                  </a:cubicBezTo>
                  <a:cubicBezTo>
                    <a:pt x="6219" y="13040"/>
                    <a:pt x="6779" y="12684"/>
                    <a:pt x="6779" y="12684"/>
                  </a:cubicBezTo>
                  <a:lnTo>
                    <a:pt x="11400" y="7857"/>
                  </a:lnTo>
                  <a:lnTo>
                    <a:pt x="12804" y="5751"/>
                  </a:lnTo>
                  <a:cubicBezTo>
                    <a:pt x="13797" y="4998"/>
                    <a:pt x="14773" y="2586"/>
                    <a:pt x="14173" y="1695"/>
                  </a:cubicBezTo>
                  <a:cubicBezTo>
                    <a:pt x="13977" y="1395"/>
                    <a:pt x="13596" y="1295"/>
                    <a:pt x="13179" y="1295"/>
                  </a:cubicBezTo>
                  <a:cubicBezTo>
                    <a:pt x="12361" y="1295"/>
                    <a:pt x="11400" y="1678"/>
                    <a:pt x="11400" y="1678"/>
                  </a:cubicBezTo>
                  <a:cubicBezTo>
                    <a:pt x="11674" y="1335"/>
                    <a:pt x="11606" y="788"/>
                    <a:pt x="11298" y="463"/>
                  </a:cubicBezTo>
                  <a:cubicBezTo>
                    <a:pt x="11007" y="137"/>
                    <a:pt x="10528" y="0"/>
                    <a:pt x="10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607;p22">
              <a:extLst>
                <a:ext uri="{FF2B5EF4-FFF2-40B4-BE49-F238E27FC236}">
                  <a16:creationId xmlns:a16="http://schemas.microsoft.com/office/drawing/2014/main" id="{F1ACE879-00E1-EC50-2CB8-C391FE98C3E1}"/>
                </a:ext>
              </a:extLst>
            </p:cNvPr>
            <p:cNvSpPr/>
            <p:nvPr/>
          </p:nvSpPr>
          <p:spPr>
            <a:xfrm flipH="1">
              <a:off x="4333466" y="3661005"/>
              <a:ext cx="164750" cy="167779"/>
            </a:xfrm>
            <a:custGeom>
              <a:avLst/>
              <a:gdLst/>
              <a:ahLst/>
              <a:cxnLst/>
              <a:rect l="l" t="t" r="r" b="b"/>
              <a:pathLst>
                <a:path w="9792" h="9972" extrusionOk="0">
                  <a:moveTo>
                    <a:pt x="6984" y="1"/>
                  </a:moveTo>
                  <a:cubicBezTo>
                    <a:pt x="5918" y="944"/>
                    <a:pt x="4501" y="1472"/>
                    <a:pt x="3093" y="1472"/>
                  </a:cubicBezTo>
                  <a:cubicBezTo>
                    <a:pt x="2739" y="1472"/>
                    <a:pt x="2385" y="1439"/>
                    <a:pt x="2037" y="1370"/>
                  </a:cubicBezTo>
                  <a:cubicBezTo>
                    <a:pt x="1781" y="1558"/>
                    <a:pt x="1626" y="1883"/>
                    <a:pt x="1592" y="2208"/>
                  </a:cubicBezTo>
                  <a:cubicBezTo>
                    <a:pt x="1541" y="2516"/>
                    <a:pt x="1592" y="2858"/>
                    <a:pt x="1797" y="3098"/>
                  </a:cubicBezTo>
                  <a:cubicBezTo>
                    <a:pt x="2020" y="3355"/>
                    <a:pt x="2260" y="3629"/>
                    <a:pt x="2397" y="3954"/>
                  </a:cubicBezTo>
                  <a:cubicBezTo>
                    <a:pt x="2516" y="4246"/>
                    <a:pt x="2500" y="4741"/>
                    <a:pt x="2363" y="5033"/>
                  </a:cubicBezTo>
                  <a:lnTo>
                    <a:pt x="2363" y="5049"/>
                  </a:lnTo>
                  <a:cubicBezTo>
                    <a:pt x="2300" y="5191"/>
                    <a:pt x="2161" y="5264"/>
                    <a:pt x="2019" y="5264"/>
                  </a:cubicBezTo>
                  <a:cubicBezTo>
                    <a:pt x="1887" y="5264"/>
                    <a:pt x="1752" y="5200"/>
                    <a:pt x="1678" y="5067"/>
                  </a:cubicBezTo>
                  <a:cubicBezTo>
                    <a:pt x="1541" y="4844"/>
                    <a:pt x="1404" y="4622"/>
                    <a:pt x="1199" y="4536"/>
                  </a:cubicBezTo>
                  <a:cubicBezTo>
                    <a:pt x="1079" y="4489"/>
                    <a:pt x="945" y="4464"/>
                    <a:pt x="813" y="4464"/>
                  </a:cubicBezTo>
                  <a:cubicBezTo>
                    <a:pt x="606" y="4464"/>
                    <a:pt x="403" y="4527"/>
                    <a:pt x="257" y="4673"/>
                  </a:cubicBezTo>
                  <a:cubicBezTo>
                    <a:pt x="69" y="4878"/>
                    <a:pt x="1" y="5186"/>
                    <a:pt x="35" y="5460"/>
                  </a:cubicBezTo>
                  <a:cubicBezTo>
                    <a:pt x="85" y="5905"/>
                    <a:pt x="359" y="6300"/>
                    <a:pt x="719" y="6539"/>
                  </a:cubicBezTo>
                  <a:cubicBezTo>
                    <a:pt x="973" y="6688"/>
                    <a:pt x="1295" y="6776"/>
                    <a:pt x="1604" y="6776"/>
                  </a:cubicBezTo>
                  <a:cubicBezTo>
                    <a:pt x="1755" y="6776"/>
                    <a:pt x="1902" y="6755"/>
                    <a:pt x="2037" y="6710"/>
                  </a:cubicBezTo>
                  <a:lnTo>
                    <a:pt x="3509" y="8644"/>
                  </a:lnTo>
                  <a:cubicBezTo>
                    <a:pt x="4173" y="9504"/>
                    <a:pt x="5175" y="9972"/>
                    <a:pt x="6202" y="9972"/>
                  </a:cubicBezTo>
                  <a:cubicBezTo>
                    <a:pt x="6709" y="9972"/>
                    <a:pt x="7222" y="9858"/>
                    <a:pt x="7703" y="9620"/>
                  </a:cubicBezTo>
                  <a:cubicBezTo>
                    <a:pt x="9038" y="8970"/>
                    <a:pt x="9791" y="7532"/>
                    <a:pt x="9568" y="6060"/>
                  </a:cubicBezTo>
                  <a:lnTo>
                    <a:pt x="8678" y="51"/>
                  </a:lnTo>
                  <a:cubicBezTo>
                    <a:pt x="8422" y="163"/>
                    <a:pt x="8147" y="219"/>
                    <a:pt x="7875" y="219"/>
                  </a:cubicBezTo>
                  <a:cubicBezTo>
                    <a:pt x="7565" y="219"/>
                    <a:pt x="7258" y="147"/>
                    <a:pt x="69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608;p22">
              <a:extLst>
                <a:ext uri="{FF2B5EF4-FFF2-40B4-BE49-F238E27FC236}">
                  <a16:creationId xmlns:a16="http://schemas.microsoft.com/office/drawing/2014/main" id="{66621486-7517-7AA6-CE22-1CD92EBC0AD5}"/>
                </a:ext>
              </a:extLst>
            </p:cNvPr>
            <p:cNvSpPr/>
            <p:nvPr/>
          </p:nvSpPr>
          <p:spPr>
            <a:xfrm flipH="1">
              <a:off x="3948419" y="3641706"/>
              <a:ext cx="81517" cy="169646"/>
            </a:xfrm>
            <a:custGeom>
              <a:avLst/>
              <a:gdLst/>
              <a:ahLst/>
              <a:cxnLst/>
              <a:rect l="l" t="t" r="r" b="b"/>
              <a:pathLst>
                <a:path w="4845" h="10083" extrusionOk="0">
                  <a:moveTo>
                    <a:pt x="1" y="0"/>
                  </a:moveTo>
                  <a:lnTo>
                    <a:pt x="1" y="0"/>
                  </a:lnTo>
                  <a:cubicBezTo>
                    <a:pt x="1044" y="1404"/>
                    <a:pt x="2534" y="4382"/>
                    <a:pt x="2637" y="10082"/>
                  </a:cubicBezTo>
                  <a:lnTo>
                    <a:pt x="4211" y="9740"/>
                  </a:lnTo>
                  <a:cubicBezTo>
                    <a:pt x="4844" y="3937"/>
                    <a:pt x="1952" y="240"/>
                    <a:pt x="1952" y="240"/>
                  </a:cubicBezTo>
                  <a:cubicBezTo>
                    <a:pt x="1284" y="137"/>
                    <a:pt x="633" y="6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609;p22">
              <a:extLst>
                <a:ext uri="{FF2B5EF4-FFF2-40B4-BE49-F238E27FC236}">
                  <a16:creationId xmlns:a16="http://schemas.microsoft.com/office/drawing/2014/main" id="{8BC1C2F9-DD7A-540D-9E89-8E4942D3D508}"/>
                </a:ext>
              </a:extLst>
            </p:cNvPr>
            <p:cNvSpPr/>
            <p:nvPr/>
          </p:nvSpPr>
          <p:spPr>
            <a:xfrm flipH="1">
              <a:off x="4462487" y="4093842"/>
              <a:ext cx="167930" cy="90451"/>
            </a:xfrm>
            <a:custGeom>
              <a:avLst/>
              <a:gdLst/>
              <a:ahLst/>
              <a:cxnLst/>
              <a:rect l="l" t="t" r="r" b="b"/>
              <a:pathLst>
                <a:path w="9981" h="5376" extrusionOk="0">
                  <a:moveTo>
                    <a:pt x="1" y="1"/>
                  </a:moveTo>
                  <a:cubicBezTo>
                    <a:pt x="1" y="669"/>
                    <a:pt x="18" y="1354"/>
                    <a:pt x="53" y="2073"/>
                  </a:cubicBezTo>
                  <a:cubicBezTo>
                    <a:pt x="53" y="2073"/>
                    <a:pt x="3971" y="5375"/>
                    <a:pt x="9654" y="5375"/>
                  </a:cubicBezTo>
                  <a:lnTo>
                    <a:pt x="9980" y="3458"/>
                  </a:lnTo>
                  <a:cubicBezTo>
                    <a:pt x="5101" y="3237"/>
                    <a:pt x="1525" y="108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610;p22">
              <a:extLst>
                <a:ext uri="{FF2B5EF4-FFF2-40B4-BE49-F238E27FC236}">
                  <a16:creationId xmlns:a16="http://schemas.microsoft.com/office/drawing/2014/main" id="{DAECF93A-2571-1B74-E9F2-9650294811EB}"/>
                </a:ext>
              </a:extLst>
            </p:cNvPr>
            <p:cNvSpPr/>
            <p:nvPr/>
          </p:nvSpPr>
          <p:spPr>
            <a:xfrm flipH="1">
              <a:off x="3005813" y="4238138"/>
              <a:ext cx="339562" cy="191166"/>
            </a:xfrm>
            <a:custGeom>
              <a:avLst/>
              <a:gdLst/>
              <a:ahLst/>
              <a:cxnLst/>
              <a:rect l="l" t="t" r="r" b="b"/>
              <a:pathLst>
                <a:path w="20182" h="11362" extrusionOk="0">
                  <a:moveTo>
                    <a:pt x="737" y="1"/>
                  </a:moveTo>
                  <a:cubicBezTo>
                    <a:pt x="1" y="3132"/>
                    <a:pt x="53" y="6042"/>
                    <a:pt x="361" y="8370"/>
                  </a:cubicBezTo>
                  <a:cubicBezTo>
                    <a:pt x="1869" y="9799"/>
                    <a:pt x="4599" y="11361"/>
                    <a:pt x="8553" y="11361"/>
                  </a:cubicBezTo>
                  <a:cubicBezTo>
                    <a:pt x="8862" y="11361"/>
                    <a:pt x="9178" y="11352"/>
                    <a:pt x="9501" y="11332"/>
                  </a:cubicBezTo>
                  <a:cubicBezTo>
                    <a:pt x="11834" y="11185"/>
                    <a:pt x="13700" y="10773"/>
                    <a:pt x="16034" y="10773"/>
                  </a:cubicBezTo>
                  <a:cubicBezTo>
                    <a:pt x="16953" y="10773"/>
                    <a:pt x="17946" y="10837"/>
                    <a:pt x="19068" y="11006"/>
                  </a:cubicBezTo>
                  <a:cubicBezTo>
                    <a:pt x="20182" y="8422"/>
                    <a:pt x="19958" y="7258"/>
                    <a:pt x="19958" y="7258"/>
                  </a:cubicBezTo>
                  <a:cubicBezTo>
                    <a:pt x="13865" y="4844"/>
                    <a:pt x="7036" y="2294"/>
                    <a:pt x="7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Google Shape;611;p22">
              <a:extLst>
                <a:ext uri="{FF2B5EF4-FFF2-40B4-BE49-F238E27FC236}">
                  <a16:creationId xmlns:a16="http://schemas.microsoft.com/office/drawing/2014/main" id="{51E48CE0-220F-1FD6-E910-1F09B2392FDE}"/>
                </a:ext>
              </a:extLst>
            </p:cNvPr>
            <p:cNvSpPr/>
            <p:nvPr/>
          </p:nvSpPr>
          <p:spPr>
            <a:xfrm flipH="1">
              <a:off x="3303010" y="4238138"/>
              <a:ext cx="42365" cy="163589"/>
            </a:xfrm>
            <a:custGeom>
              <a:avLst/>
              <a:gdLst/>
              <a:ahLst/>
              <a:cxnLst/>
              <a:rect l="l" t="t" r="r" b="b"/>
              <a:pathLst>
                <a:path w="2518" h="9723" extrusionOk="0">
                  <a:moveTo>
                    <a:pt x="737" y="1"/>
                  </a:moveTo>
                  <a:cubicBezTo>
                    <a:pt x="1" y="3132"/>
                    <a:pt x="53" y="6042"/>
                    <a:pt x="361" y="8370"/>
                  </a:cubicBezTo>
                  <a:cubicBezTo>
                    <a:pt x="840" y="8833"/>
                    <a:pt x="1438" y="9294"/>
                    <a:pt x="2175" y="9723"/>
                  </a:cubicBezTo>
                  <a:cubicBezTo>
                    <a:pt x="1799" y="7275"/>
                    <a:pt x="1678" y="4075"/>
                    <a:pt x="2517" y="651"/>
                  </a:cubicBezTo>
                  <a:cubicBezTo>
                    <a:pt x="1918" y="428"/>
                    <a:pt x="1319" y="223"/>
                    <a:pt x="7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" name="Google Shape;612;p22">
              <a:extLst>
                <a:ext uri="{FF2B5EF4-FFF2-40B4-BE49-F238E27FC236}">
                  <a16:creationId xmlns:a16="http://schemas.microsoft.com/office/drawing/2014/main" id="{AF6541AA-A8AE-5A47-02C7-60EC5D994903}"/>
                </a:ext>
              </a:extLst>
            </p:cNvPr>
            <p:cNvSpPr/>
            <p:nvPr/>
          </p:nvSpPr>
          <p:spPr>
            <a:xfrm flipH="1">
              <a:off x="4099918" y="3844168"/>
              <a:ext cx="72852" cy="72869"/>
            </a:xfrm>
            <a:custGeom>
              <a:avLst/>
              <a:gdLst/>
              <a:ahLst/>
              <a:cxnLst/>
              <a:rect l="l" t="t" r="r" b="b"/>
              <a:pathLst>
                <a:path w="4330" h="4331" extrusionOk="0">
                  <a:moveTo>
                    <a:pt x="2173" y="1"/>
                  </a:moveTo>
                  <a:cubicBezTo>
                    <a:pt x="975" y="1"/>
                    <a:pt x="0" y="976"/>
                    <a:pt x="0" y="2174"/>
                  </a:cubicBezTo>
                  <a:cubicBezTo>
                    <a:pt x="0" y="3355"/>
                    <a:pt x="975" y="4330"/>
                    <a:pt x="2173" y="4330"/>
                  </a:cubicBezTo>
                  <a:cubicBezTo>
                    <a:pt x="3371" y="4330"/>
                    <a:pt x="4330" y="3355"/>
                    <a:pt x="4330" y="2174"/>
                  </a:cubicBezTo>
                  <a:cubicBezTo>
                    <a:pt x="4330" y="976"/>
                    <a:pt x="3371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Google Shape;613;p22">
              <a:extLst>
                <a:ext uri="{FF2B5EF4-FFF2-40B4-BE49-F238E27FC236}">
                  <a16:creationId xmlns:a16="http://schemas.microsoft.com/office/drawing/2014/main" id="{D6CA2531-FC09-8C8B-08CB-C03C55B94798}"/>
                </a:ext>
              </a:extLst>
            </p:cNvPr>
            <p:cNvSpPr/>
            <p:nvPr/>
          </p:nvSpPr>
          <p:spPr>
            <a:xfrm flipH="1">
              <a:off x="4396254" y="3710674"/>
              <a:ext cx="35719" cy="13410"/>
            </a:xfrm>
            <a:custGeom>
              <a:avLst/>
              <a:gdLst/>
              <a:ahLst/>
              <a:cxnLst/>
              <a:rect l="l" t="t" r="r" b="b"/>
              <a:pathLst>
                <a:path w="2123" h="797" extrusionOk="0">
                  <a:moveTo>
                    <a:pt x="1422" y="1"/>
                  </a:moveTo>
                  <a:cubicBezTo>
                    <a:pt x="946" y="1"/>
                    <a:pt x="421" y="96"/>
                    <a:pt x="103" y="472"/>
                  </a:cubicBezTo>
                  <a:cubicBezTo>
                    <a:pt x="0" y="591"/>
                    <a:pt x="69" y="796"/>
                    <a:pt x="240" y="796"/>
                  </a:cubicBezTo>
                  <a:cubicBezTo>
                    <a:pt x="665" y="796"/>
                    <a:pt x="1054" y="684"/>
                    <a:pt x="1469" y="684"/>
                  </a:cubicBezTo>
                  <a:cubicBezTo>
                    <a:pt x="1538" y="684"/>
                    <a:pt x="1607" y="687"/>
                    <a:pt x="1678" y="694"/>
                  </a:cubicBezTo>
                  <a:cubicBezTo>
                    <a:pt x="1694" y="696"/>
                    <a:pt x="1709" y="697"/>
                    <a:pt x="1724" y="697"/>
                  </a:cubicBezTo>
                  <a:cubicBezTo>
                    <a:pt x="2122" y="697"/>
                    <a:pt x="2107" y="42"/>
                    <a:pt x="1678" y="9"/>
                  </a:cubicBezTo>
                  <a:cubicBezTo>
                    <a:pt x="1595" y="4"/>
                    <a:pt x="1509" y="1"/>
                    <a:pt x="1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" name="Google Shape;614;p22">
              <a:extLst>
                <a:ext uri="{FF2B5EF4-FFF2-40B4-BE49-F238E27FC236}">
                  <a16:creationId xmlns:a16="http://schemas.microsoft.com/office/drawing/2014/main" id="{1B542329-7427-DAAF-503A-7511A91FB5BA}"/>
                </a:ext>
              </a:extLst>
            </p:cNvPr>
            <p:cNvSpPr/>
            <p:nvPr/>
          </p:nvSpPr>
          <p:spPr>
            <a:xfrm flipH="1">
              <a:off x="4402058" y="3727264"/>
              <a:ext cx="15984" cy="12854"/>
            </a:xfrm>
            <a:custGeom>
              <a:avLst/>
              <a:gdLst/>
              <a:ahLst/>
              <a:cxnLst/>
              <a:rect l="l" t="t" r="r" b="b"/>
              <a:pathLst>
                <a:path w="950" h="764" extrusionOk="0">
                  <a:moveTo>
                    <a:pt x="525" y="0"/>
                  </a:moveTo>
                  <a:cubicBezTo>
                    <a:pt x="437" y="0"/>
                    <a:pt x="346" y="36"/>
                    <a:pt x="268" y="119"/>
                  </a:cubicBezTo>
                  <a:cubicBezTo>
                    <a:pt x="1" y="369"/>
                    <a:pt x="223" y="763"/>
                    <a:pt x="537" y="763"/>
                  </a:cubicBezTo>
                  <a:cubicBezTo>
                    <a:pt x="566" y="763"/>
                    <a:pt x="596" y="760"/>
                    <a:pt x="627" y="753"/>
                  </a:cubicBezTo>
                  <a:lnTo>
                    <a:pt x="661" y="753"/>
                  </a:lnTo>
                  <a:cubicBezTo>
                    <a:pt x="763" y="735"/>
                    <a:pt x="866" y="616"/>
                    <a:pt x="900" y="513"/>
                  </a:cubicBezTo>
                  <a:lnTo>
                    <a:pt x="900" y="479"/>
                  </a:lnTo>
                  <a:cubicBezTo>
                    <a:pt x="949" y="222"/>
                    <a:pt x="745" y="0"/>
                    <a:pt x="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" name="Google Shape;615;p22">
              <a:extLst>
                <a:ext uri="{FF2B5EF4-FFF2-40B4-BE49-F238E27FC236}">
                  <a16:creationId xmlns:a16="http://schemas.microsoft.com/office/drawing/2014/main" id="{B38901A4-3E55-449A-046D-35E530E42E02}"/>
                </a:ext>
              </a:extLst>
            </p:cNvPr>
            <p:cNvSpPr/>
            <p:nvPr/>
          </p:nvSpPr>
          <p:spPr>
            <a:xfrm flipH="1">
              <a:off x="4344127" y="3695733"/>
              <a:ext cx="34912" cy="19769"/>
            </a:xfrm>
            <a:custGeom>
              <a:avLst/>
              <a:gdLst/>
              <a:ahLst/>
              <a:cxnLst/>
              <a:rect l="l" t="t" r="r" b="b"/>
              <a:pathLst>
                <a:path w="2075" h="1175" extrusionOk="0">
                  <a:moveTo>
                    <a:pt x="1551" y="1"/>
                  </a:moveTo>
                  <a:cubicBezTo>
                    <a:pt x="1098" y="1"/>
                    <a:pt x="645" y="255"/>
                    <a:pt x="294" y="521"/>
                  </a:cubicBezTo>
                  <a:cubicBezTo>
                    <a:pt x="1" y="744"/>
                    <a:pt x="210" y="1174"/>
                    <a:pt x="483" y="1174"/>
                  </a:cubicBezTo>
                  <a:cubicBezTo>
                    <a:pt x="544" y="1174"/>
                    <a:pt x="608" y="1153"/>
                    <a:pt x="671" y="1103"/>
                  </a:cubicBezTo>
                  <a:cubicBezTo>
                    <a:pt x="1047" y="778"/>
                    <a:pt x="1510" y="658"/>
                    <a:pt x="1921" y="384"/>
                  </a:cubicBezTo>
                  <a:cubicBezTo>
                    <a:pt x="2074" y="299"/>
                    <a:pt x="2006" y="76"/>
                    <a:pt x="1852" y="41"/>
                  </a:cubicBezTo>
                  <a:cubicBezTo>
                    <a:pt x="1753" y="13"/>
                    <a:pt x="1652" y="1"/>
                    <a:pt x="1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9" name="Google Shape;616;p22">
              <a:extLst>
                <a:ext uri="{FF2B5EF4-FFF2-40B4-BE49-F238E27FC236}">
                  <a16:creationId xmlns:a16="http://schemas.microsoft.com/office/drawing/2014/main" id="{1497D66C-90F1-1FA6-2C92-23456AEE2A19}"/>
                </a:ext>
              </a:extLst>
            </p:cNvPr>
            <p:cNvSpPr/>
            <p:nvPr/>
          </p:nvSpPr>
          <p:spPr>
            <a:xfrm flipH="1">
              <a:off x="4349023" y="3714157"/>
              <a:ext cx="16404" cy="13224"/>
            </a:xfrm>
            <a:custGeom>
              <a:avLst/>
              <a:gdLst/>
              <a:ahLst/>
              <a:cxnLst/>
              <a:rect l="l" t="t" r="r" b="b"/>
              <a:pathLst>
                <a:path w="975" h="786" extrusionOk="0">
                  <a:moveTo>
                    <a:pt x="506" y="1"/>
                  </a:moveTo>
                  <a:cubicBezTo>
                    <a:pt x="163" y="1"/>
                    <a:pt x="0" y="435"/>
                    <a:pt x="256" y="676"/>
                  </a:cubicBezTo>
                  <a:cubicBezTo>
                    <a:pt x="256" y="692"/>
                    <a:pt x="272" y="692"/>
                    <a:pt x="272" y="692"/>
                  </a:cubicBezTo>
                  <a:cubicBezTo>
                    <a:pt x="331" y="751"/>
                    <a:pt x="413" y="785"/>
                    <a:pt x="491" y="785"/>
                  </a:cubicBezTo>
                  <a:cubicBezTo>
                    <a:pt x="529" y="785"/>
                    <a:pt x="565" y="777"/>
                    <a:pt x="598" y="761"/>
                  </a:cubicBezTo>
                  <a:lnTo>
                    <a:pt x="633" y="761"/>
                  </a:lnTo>
                  <a:cubicBezTo>
                    <a:pt x="975" y="607"/>
                    <a:pt x="975" y="94"/>
                    <a:pt x="581" y="8"/>
                  </a:cubicBezTo>
                  <a:cubicBezTo>
                    <a:pt x="555" y="3"/>
                    <a:pt x="530" y="1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0" name="Google Shape;617;p22">
              <a:extLst>
                <a:ext uri="{FF2B5EF4-FFF2-40B4-BE49-F238E27FC236}">
                  <a16:creationId xmlns:a16="http://schemas.microsoft.com/office/drawing/2014/main" id="{ACE220EB-261A-E242-78A5-88DB37AF05F4}"/>
                </a:ext>
              </a:extLst>
            </p:cNvPr>
            <p:cNvSpPr/>
            <p:nvPr/>
          </p:nvSpPr>
          <p:spPr>
            <a:xfrm flipH="1">
              <a:off x="4348434" y="3730410"/>
              <a:ext cx="32270" cy="36864"/>
            </a:xfrm>
            <a:custGeom>
              <a:avLst/>
              <a:gdLst/>
              <a:ahLst/>
              <a:cxnLst/>
              <a:rect l="l" t="t" r="r" b="b"/>
              <a:pathLst>
                <a:path w="1918" h="2191" extrusionOk="0">
                  <a:moveTo>
                    <a:pt x="0" y="0"/>
                  </a:moveTo>
                  <a:lnTo>
                    <a:pt x="564" y="2191"/>
                  </a:lnTo>
                  <a:cubicBezTo>
                    <a:pt x="564" y="2191"/>
                    <a:pt x="1232" y="2157"/>
                    <a:pt x="1575" y="1780"/>
                  </a:cubicBezTo>
                  <a:cubicBezTo>
                    <a:pt x="1917" y="140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1" name="Google Shape;618;p22">
              <a:extLst>
                <a:ext uri="{FF2B5EF4-FFF2-40B4-BE49-F238E27FC236}">
                  <a16:creationId xmlns:a16="http://schemas.microsoft.com/office/drawing/2014/main" id="{A321FD98-7B33-127A-31F3-5DC1EBB811E3}"/>
                </a:ext>
              </a:extLst>
            </p:cNvPr>
            <p:cNvSpPr/>
            <p:nvPr/>
          </p:nvSpPr>
          <p:spPr>
            <a:xfrm flipH="1">
              <a:off x="4366590" y="3779945"/>
              <a:ext cx="47245" cy="17363"/>
            </a:xfrm>
            <a:custGeom>
              <a:avLst/>
              <a:gdLst/>
              <a:ahLst/>
              <a:cxnLst/>
              <a:rect l="l" t="t" r="r" b="b"/>
              <a:pathLst>
                <a:path w="2808" h="1032" extrusionOk="0">
                  <a:moveTo>
                    <a:pt x="0" y="0"/>
                  </a:moveTo>
                  <a:lnTo>
                    <a:pt x="0" y="0"/>
                  </a:lnTo>
                  <a:cubicBezTo>
                    <a:pt x="326" y="429"/>
                    <a:pt x="771" y="805"/>
                    <a:pt x="1284" y="959"/>
                  </a:cubicBezTo>
                  <a:cubicBezTo>
                    <a:pt x="1444" y="1007"/>
                    <a:pt x="1614" y="1032"/>
                    <a:pt x="1784" y="1032"/>
                  </a:cubicBezTo>
                  <a:cubicBezTo>
                    <a:pt x="2160" y="1032"/>
                    <a:pt x="2536" y="910"/>
                    <a:pt x="2807" y="650"/>
                  </a:cubicBezTo>
                  <a:cubicBezTo>
                    <a:pt x="1849" y="582"/>
                    <a:pt x="908" y="3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2" name="Google Shape;619;p22">
              <a:extLst>
                <a:ext uri="{FF2B5EF4-FFF2-40B4-BE49-F238E27FC236}">
                  <a16:creationId xmlns:a16="http://schemas.microsoft.com/office/drawing/2014/main" id="{0AF05892-638C-7294-748F-543009F791E2}"/>
                </a:ext>
              </a:extLst>
            </p:cNvPr>
            <p:cNvSpPr/>
            <p:nvPr/>
          </p:nvSpPr>
          <p:spPr>
            <a:xfrm flipH="1">
              <a:off x="2633725" y="4237697"/>
              <a:ext cx="204205" cy="204491"/>
            </a:xfrm>
            <a:custGeom>
              <a:avLst/>
              <a:gdLst/>
              <a:ahLst/>
              <a:cxnLst/>
              <a:rect l="l" t="t" r="r" b="b"/>
              <a:pathLst>
                <a:path w="12137" h="12154" extrusionOk="0">
                  <a:moveTo>
                    <a:pt x="6059" y="1"/>
                  </a:moveTo>
                  <a:cubicBezTo>
                    <a:pt x="5272" y="1"/>
                    <a:pt x="4503" y="154"/>
                    <a:pt x="3800" y="446"/>
                  </a:cubicBezTo>
                  <a:cubicBezTo>
                    <a:pt x="2979" y="770"/>
                    <a:pt x="2243" y="1284"/>
                    <a:pt x="1643" y="1934"/>
                  </a:cubicBezTo>
                  <a:cubicBezTo>
                    <a:pt x="616" y="3013"/>
                    <a:pt x="0" y="4468"/>
                    <a:pt x="0" y="6077"/>
                  </a:cubicBezTo>
                  <a:lnTo>
                    <a:pt x="0" y="6385"/>
                  </a:lnTo>
                  <a:lnTo>
                    <a:pt x="0" y="6402"/>
                  </a:lnTo>
                  <a:cubicBezTo>
                    <a:pt x="52" y="7327"/>
                    <a:pt x="308" y="8183"/>
                    <a:pt x="719" y="8952"/>
                  </a:cubicBezTo>
                  <a:cubicBezTo>
                    <a:pt x="1490" y="10390"/>
                    <a:pt x="2825" y="11485"/>
                    <a:pt x="4416" y="11930"/>
                  </a:cubicBezTo>
                  <a:cubicBezTo>
                    <a:pt x="4948" y="12067"/>
                    <a:pt x="5495" y="12154"/>
                    <a:pt x="6059" y="12154"/>
                  </a:cubicBezTo>
                  <a:cubicBezTo>
                    <a:pt x="6470" y="12154"/>
                    <a:pt x="6865" y="12119"/>
                    <a:pt x="7258" y="12033"/>
                  </a:cubicBezTo>
                  <a:cubicBezTo>
                    <a:pt x="8867" y="11725"/>
                    <a:pt x="10270" y="10750"/>
                    <a:pt x="11144" y="9415"/>
                  </a:cubicBezTo>
                  <a:cubicBezTo>
                    <a:pt x="11674" y="8628"/>
                    <a:pt x="12000" y="7703"/>
                    <a:pt x="12102" y="6711"/>
                  </a:cubicBezTo>
                  <a:cubicBezTo>
                    <a:pt x="12136" y="6505"/>
                    <a:pt x="12136" y="6300"/>
                    <a:pt x="12136" y="6077"/>
                  </a:cubicBezTo>
                  <a:cubicBezTo>
                    <a:pt x="12136" y="4605"/>
                    <a:pt x="11623" y="3253"/>
                    <a:pt x="10749" y="2208"/>
                  </a:cubicBezTo>
                  <a:cubicBezTo>
                    <a:pt x="10151" y="1507"/>
                    <a:pt x="9414" y="925"/>
                    <a:pt x="8576" y="549"/>
                  </a:cubicBezTo>
                  <a:cubicBezTo>
                    <a:pt x="7823" y="206"/>
                    <a:pt x="6967" y="1"/>
                    <a:pt x="60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3" name="Google Shape;620;p22">
              <a:extLst>
                <a:ext uri="{FF2B5EF4-FFF2-40B4-BE49-F238E27FC236}">
                  <a16:creationId xmlns:a16="http://schemas.microsoft.com/office/drawing/2014/main" id="{12315264-FF54-146E-C7CC-FCEBCF239C33}"/>
                </a:ext>
              </a:extLst>
            </p:cNvPr>
            <p:cNvSpPr/>
            <p:nvPr/>
          </p:nvSpPr>
          <p:spPr>
            <a:xfrm flipH="1">
              <a:off x="2633725" y="4237697"/>
              <a:ext cx="204205" cy="202472"/>
            </a:xfrm>
            <a:custGeom>
              <a:avLst/>
              <a:gdLst/>
              <a:ahLst/>
              <a:cxnLst/>
              <a:rect l="l" t="t" r="r" b="b"/>
              <a:pathLst>
                <a:path w="12137" h="12034" extrusionOk="0">
                  <a:moveTo>
                    <a:pt x="6059" y="1"/>
                  </a:moveTo>
                  <a:cubicBezTo>
                    <a:pt x="5272" y="1"/>
                    <a:pt x="4503" y="154"/>
                    <a:pt x="3800" y="446"/>
                  </a:cubicBezTo>
                  <a:lnTo>
                    <a:pt x="3766" y="583"/>
                  </a:lnTo>
                  <a:lnTo>
                    <a:pt x="6077" y="2260"/>
                  </a:lnTo>
                  <a:lnTo>
                    <a:pt x="6025" y="3390"/>
                  </a:lnTo>
                  <a:lnTo>
                    <a:pt x="3715" y="5050"/>
                  </a:lnTo>
                  <a:lnTo>
                    <a:pt x="2517" y="4639"/>
                  </a:lnTo>
                  <a:lnTo>
                    <a:pt x="1643" y="1934"/>
                  </a:lnTo>
                  <a:cubicBezTo>
                    <a:pt x="616" y="3013"/>
                    <a:pt x="0" y="4468"/>
                    <a:pt x="0" y="6077"/>
                  </a:cubicBezTo>
                  <a:lnTo>
                    <a:pt x="0" y="6385"/>
                  </a:lnTo>
                  <a:lnTo>
                    <a:pt x="0" y="6402"/>
                  </a:lnTo>
                  <a:lnTo>
                    <a:pt x="137" y="6487"/>
                  </a:lnTo>
                  <a:lnTo>
                    <a:pt x="2483" y="4776"/>
                  </a:lnTo>
                  <a:lnTo>
                    <a:pt x="3681" y="5204"/>
                  </a:lnTo>
                  <a:lnTo>
                    <a:pt x="4519" y="7772"/>
                  </a:lnTo>
                  <a:lnTo>
                    <a:pt x="3715" y="8936"/>
                  </a:lnTo>
                  <a:lnTo>
                    <a:pt x="737" y="8936"/>
                  </a:lnTo>
                  <a:lnTo>
                    <a:pt x="719" y="8952"/>
                  </a:lnTo>
                  <a:cubicBezTo>
                    <a:pt x="1490" y="10390"/>
                    <a:pt x="2825" y="11485"/>
                    <a:pt x="4416" y="11930"/>
                  </a:cubicBezTo>
                  <a:lnTo>
                    <a:pt x="4639" y="11759"/>
                  </a:lnTo>
                  <a:lnTo>
                    <a:pt x="3766" y="9107"/>
                  </a:lnTo>
                  <a:lnTo>
                    <a:pt x="4587" y="7943"/>
                  </a:lnTo>
                  <a:lnTo>
                    <a:pt x="7481" y="7943"/>
                  </a:lnTo>
                  <a:lnTo>
                    <a:pt x="7497" y="7977"/>
                  </a:lnTo>
                  <a:lnTo>
                    <a:pt x="7994" y="9158"/>
                  </a:lnTo>
                  <a:lnTo>
                    <a:pt x="8029" y="9226"/>
                  </a:lnTo>
                  <a:lnTo>
                    <a:pt x="7138" y="11948"/>
                  </a:lnTo>
                  <a:lnTo>
                    <a:pt x="7258" y="12033"/>
                  </a:lnTo>
                  <a:cubicBezTo>
                    <a:pt x="8867" y="11725"/>
                    <a:pt x="10270" y="10750"/>
                    <a:pt x="11144" y="9415"/>
                  </a:cubicBezTo>
                  <a:lnTo>
                    <a:pt x="11057" y="9123"/>
                  </a:lnTo>
                  <a:lnTo>
                    <a:pt x="8148" y="9123"/>
                  </a:lnTo>
                  <a:lnTo>
                    <a:pt x="8131" y="9089"/>
                  </a:lnTo>
                  <a:lnTo>
                    <a:pt x="7634" y="7909"/>
                  </a:lnTo>
                  <a:lnTo>
                    <a:pt x="7600" y="7840"/>
                  </a:lnTo>
                  <a:lnTo>
                    <a:pt x="8456" y="5152"/>
                  </a:lnTo>
                  <a:lnTo>
                    <a:pt x="9706" y="5136"/>
                  </a:lnTo>
                  <a:lnTo>
                    <a:pt x="12000" y="6795"/>
                  </a:lnTo>
                  <a:lnTo>
                    <a:pt x="12102" y="6711"/>
                  </a:lnTo>
                  <a:cubicBezTo>
                    <a:pt x="12136" y="6505"/>
                    <a:pt x="12136" y="6300"/>
                    <a:pt x="12136" y="6077"/>
                  </a:cubicBezTo>
                  <a:cubicBezTo>
                    <a:pt x="12136" y="4605"/>
                    <a:pt x="11623" y="3253"/>
                    <a:pt x="10749" y="2208"/>
                  </a:cubicBezTo>
                  <a:lnTo>
                    <a:pt x="10510" y="2208"/>
                  </a:lnTo>
                  <a:lnTo>
                    <a:pt x="9603" y="4981"/>
                  </a:lnTo>
                  <a:lnTo>
                    <a:pt x="8353" y="5015"/>
                  </a:lnTo>
                  <a:lnTo>
                    <a:pt x="6162" y="3424"/>
                  </a:lnTo>
                  <a:lnTo>
                    <a:pt x="6231" y="2295"/>
                  </a:lnTo>
                  <a:lnTo>
                    <a:pt x="8593" y="583"/>
                  </a:lnTo>
                  <a:lnTo>
                    <a:pt x="8576" y="549"/>
                  </a:lnTo>
                  <a:cubicBezTo>
                    <a:pt x="7823" y="206"/>
                    <a:pt x="6967" y="1"/>
                    <a:pt x="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4" name="Google Shape;737;p25">
            <a:extLst>
              <a:ext uri="{FF2B5EF4-FFF2-40B4-BE49-F238E27FC236}">
                <a16:creationId xmlns:a16="http://schemas.microsoft.com/office/drawing/2014/main" id="{BF238A3C-E96C-03E9-4F4B-1C207829584B}"/>
              </a:ext>
            </a:extLst>
          </p:cNvPr>
          <p:cNvGrpSpPr/>
          <p:nvPr/>
        </p:nvGrpSpPr>
        <p:grpSpPr>
          <a:xfrm>
            <a:off x="-2643332" y="344211"/>
            <a:ext cx="2253476" cy="1958028"/>
            <a:chOff x="5284142" y="2831059"/>
            <a:chExt cx="1087698" cy="945092"/>
          </a:xfrm>
        </p:grpSpPr>
        <p:sp>
          <p:nvSpPr>
            <p:cNvPr id="75" name="Google Shape;738;p25">
              <a:extLst>
                <a:ext uri="{FF2B5EF4-FFF2-40B4-BE49-F238E27FC236}">
                  <a16:creationId xmlns:a16="http://schemas.microsoft.com/office/drawing/2014/main" id="{2D3578D4-034E-DF34-0120-757A51F9A056}"/>
                </a:ext>
              </a:extLst>
            </p:cNvPr>
            <p:cNvSpPr/>
            <p:nvPr/>
          </p:nvSpPr>
          <p:spPr>
            <a:xfrm>
              <a:off x="5284142" y="2831059"/>
              <a:ext cx="483240" cy="945092"/>
            </a:xfrm>
            <a:custGeom>
              <a:avLst/>
              <a:gdLst/>
              <a:ahLst/>
              <a:cxnLst/>
              <a:rect l="l" t="t" r="r" b="b"/>
              <a:pathLst>
                <a:path w="33506" h="65529" extrusionOk="0">
                  <a:moveTo>
                    <a:pt x="31990" y="0"/>
                  </a:moveTo>
                  <a:cubicBezTo>
                    <a:pt x="31611" y="0"/>
                    <a:pt x="31249" y="208"/>
                    <a:pt x="31077" y="563"/>
                  </a:cubicBezTo>
                  <a:lnTo>
                    <a:pt x="239" y="63885"/>
                  </a:lnTo>
                  <a:cubicBezTo>
                    <a:pt x="0" y="64396"/>
                    <a:pt x="207" y="65003"/>
                    <a:pt x="703" y="65242"/>
                  </a:cubicBezTo>
                  <a:lnTo>
                    <a:pt x="1070" y="65419"/>
                  </a:lnTo>
                  <a:cubicBezTo>
                    <a:pt x="1218" y="65493"/>
                    <a:pt x="1375" y="65528"/>
                    <a:pt x="1528" y="65528"/>
                  </a:cubicBezTo>
                  <a:cubicBezTo>
                    <a:pt x="1903" y="65528"/>
                    <a:pt x="2258" y="65318"/>
                    <a:pt x="2429" y="64955"/>
                  </a:cubicBezTo>
                  <a:lnTo>
                    <a:pt x="33267" y="1634"/>
                  </a:lnTo>
                  <a:cubicBezTo>
                    <a:pt x="33506" y="1123"/>
                    <a:pt x="33299" y="516"/>
                    <a:pt x="32787" y="275"/>
                  </a:cubicBezTo>
                  <a:lnTo>
                    <a:pt x="32436" y="100"/>
                  </a:lnTo>
                  <a:cubicBezTo>
                    <a:pt x="32291" y="32"/>
                    <a:pt x="32139" y="0"/>
                    <a:pt x="31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" name="Google Shape;739;p25">
              <a:extLst>
                <a:ext uri="{FF2B5EF4-FFF2-40B4-BE49-F238E27FC236}">
                  <a16:creationId xmlns:a16="http://schemas.microsoft.com/office/drawing/2014/main" id="{3C163A9B-6CEC-09CD-34D0-9B2C138CD911}"/>
                </a:ext>
              </a:extLst>
            </p:cNvPr>
            <p:cNvSpPr/>
            <p:nvPr/>
          </p:nvSpPr>
          <p:spPr>
            <a:xfrm>
              <a:off x="5560199" y="2864303"/>
              <a:ext cx="811641" cy="706775"/>
            </a:xfrm>
            <a:custGeom>
              <a:avLst/>
              <a:gdLst/>
              <a:ahLst/>
              <a:cxnLst/>
              <a:rect l="l" t="t" r="r" b="b"/>
              <a:pathLst>
                <a:path w="56276" h="49005" extrusionOk="0">
                  <a:moveTo>
                    <a:pt x="13789" y="0"/>
                  </a:moveTo>
                  <a:lnTo>
                    <a:pt x="1" y="28329"/>
                  </a:lnTo>
                  <a:lnTo>
                    <a:pt x="42486" y="49004"/>
                  </a:lnTo>
                  <a:lnTo>
                    <a:pt x="56276" y="20691"/>
                  </a:lnTo>
                  <a:lnTo>
                    <a:pt x="137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" name="Google Shape;740;p25">
              <a:extLst>
                <a:ext uri="{FF2B5EF4-FFF2-40B4-BE49-F238E27FC236}">
                  <a16:creationId xmlns:a16="http://schemas.microsoft.com/office/drawing/2014/main" id="{BDE9A75D-0A7C-5B23-1D39-17E388344992}"/>
                </a:ext>
              </a:extLst>
            </p:cNvPr>
            <p:cNvSpPr/>
            <p:nvPr/>
          </p:nvSpPr>
          <p:spPr>
            <a:xfrm>
              <a:off x="5866456" y="3217793"/>
              <a:ext cx="405835" cy="353279"/>
            </a:xfrm>
            <a:custGeom>
              <a:avLst/>
              <a:gdLst/>
              <a:ahLst/>
              <a:cxnLst/>
              <a:rect l="l" t="t" r="r" b="b"/>
              <a:pathLst>
                <a:path w="28139" h="24495" extrusionOk="0">
                  <a:moveTo>
                    <a:pt x="6903" y="1"/>
                  </a:moveTo>
                  <a:lnTo>
                    <a:pt x="0" y="14157"/>
                  </a:lnTo>
                  <a:lnTo>
                    <a:pt x="21251" y="24494"/>
                  </a:lnTo>
                  <a:lnTo>
                    <a:pt x="28138" y="10338"/>
                  </a:lnTo>
                  <a:lnTo>
                    <a:pt x="69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" name="Google Shape;741;p25">
              <a:extLst>
                <a:ext uri="{FF2B5EF4-FFF2-40B4-BE49-F238E27FC236}">
                  <a16:creationId xmlns:a16="http://schemas.microsoft.com/office/drawing/2014/main" id="{285D9B96-5EDA-DA42-01BD-FC5CD374C041}"/>
                </a:ext>
              </a:extLst>
            </p:cNvPr>
            <p:cNvSpPr/>
            <p:nvPr/>
          </p:nvSpPr>
          <p:spPr>
            <a:xfrm>
              <a:off x="5659511" y="2864303"/>
              <a:ext cx="405835" cy="353510"/>
            </a:xfrm>
            <a:custGeom>
              <a:avLst/>
              <a:gdLst/>
              <a:ahLst/>
              <a:cxnLst/>
              <a:rect l="l" t="t" r="r" b="b"/>
              <a:pathLst>
                <a:path w="28139" h="24511" extrusionOk="0">
                  <a:moveTo>
                    <a:pt x="6903" y="0"/>
                  </a:moveTo>
                  <a:lnTo>
                    <a:pt x="1" y="14172"/>
                  </a:lnTo>
                  <a:lnTo>
                    <a:pt x="21252" y="24511"/>
                  </a:lnTo>
                  <a:lnTo>
                    <a:pt x="28139" y="10354"/>
                  </a:lnTo>
                  <a:lnTo>
                    <a:pt x="69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71247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 txBox="1">
            <a:spLocks noGrp="1"/>
          </p:cNvSpPr>
          <p:nvPr>
            <p:ph type="title"/>
          </p:nvPr>
        </p:nvSpPr>
        <p:spPr>
          <a:xfrm>
            <a:off x="951000" y="164668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 dirty="0"/>
              <a:t>Motivation</a:t>
            </a:r>
            <a:endParaRPr dirty="0"/>
          </a:p>
        </p:txBody>
      </p:sp>
      <p:grpSp>
        <p:nvGrpSpPr>
          <p:cNvPr id="7" name="Google Shape;167;p19">
            <a:extLst>
              <a:ext uri="{FF2B5EF4-FFF2-40B4-BE49-F238E27FC236}">
                <a16:creationId xmlns:a16="http://schemas.microsoft.com/office/drawing/2014/main" id="{24538E4B-BE67-9031-6AAD-39CA2CB3AE3C}"/>
              </a:ext>
            </a:extLst>
          </p:cNvPr>
          <p:cNvGrpSpPr/>
          <p:nvPr/>
        </p:nvGrpSpPr>
        <p:grpSpPr>
          <a:xfrm>
            <a:off x="-2181482" y="5408815"/>
            <a:ext cx="1701087" cy="1986295"/>
            <a:chOff x="713197" y="948134"/>
            <a:chExt cx="3157424" cy="3686805"/>
          </a:xfrm>
        </p:grpSpPr>
        <p:sp>
          <p:nvSpPr>
            <p:cNvPr id="8" name="Google Shape;168;p19">
              <a:extLst>
                <a:ext uri="{FF2B5EF4-FFF2-40B4-BE49-F238E27FC236}">
                  <a16:creationId xmlns:a16="http://schemas.microsoft.com/office/drawing/2014/main" id="{E73734D8-C0A4-A681-5D1B-FA7D5E6C6AEA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9" name="Google Shape;169;p19">
              <a:extLst>
                <a:ext uri="{FF2B5EF4-FFF2-40B4-BE49-F238E27FC236}">
                  <a16:creationId xmlns:a16="http://schemas.microsoft.com/office/drawing/2014/main" id="{E02DC3B0-0C7E-8087-6265-658CCE34299E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10" name="Google Shape;170;p19">
                <a:extLst>
                  <a:ext uri="{FF2B5EF4-FFF2-40B4-BE49-F238E27FC236}">
                    <a16:creationId xmlns:a16="http://schemas.microsoft.com/office/drawing/2014/main" id="{C087CA6E-6F8B-4E1C-77DB-B2E51DB8C206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171;p19">
                <a:extLst>
                  <a:ext uri="{FF2B5EF4-FFF2-40B4-BE49-F238E27FC236}">
                    <a16:creationId xmlns:a16="http://schemas.microsoft.com/office/drawing/2014/main" id="{E061C4C0-5084-F3EF-3960-B16E3F64EE66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172;p19">
                <a:extLst>
                  <a:ext uri="{FF2B5EF4-FFF2-40B4-BE49-F238E27FC236}">
                    <a16:creationId xmlns:a16="http://schemas.microsoft.com/office/drawing/2014/main" id="{6DAB6425-0F57-A775-2DA2-6244DF62EA34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73;p19">
                <a:extLst>
                  <a:ext uri="{FF2B5EF4-FFF2-40B4-BE49-F238E27FC236}">
                    <a16:creationId xmlns:a16="http://schemas.microsoft.com/office/drawing/2014/main" id="{E1E10C31-4AB0-469B-7547-FBE28721C816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74;p19">
                <a:extLst>
                  <a:ext uri="{FF2B5EF4-FFF2-40B4-BE49-F238E27FC236}">
                    <a16:creationId xmlns:a16="http://schemas.microsoft.com/office/drawing/2014/main" id="{ABA09B09-D955-20BC-67CF-E7FB1ACF8E90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75;p19">
                <a:extLst>
                  <a:ext uri="{FF2B5EF4-FFF2-40B4-BE49-F238E27FC236}">
                    <a16:creationId xmlns:a16="http://schemas.microsoft.com/office/drawing/2014/main" id="{F432B1A7-7BC9-89F7-D1CF-06E090D1FA7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76;p19">
                <a:extLst>
                  <a:ext uri="{FF2B5EF4-FFF2-40B4-BE49-F238E27FC236}">
                    <a16:creationId xmlns:a16="http://schemas.microsoft.com/office/drawing/2014/main" id="{5D0A71EE-558E-9B24-D012-A7372BFEEFB5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7;p19">
                <a:extLst>
                  <a:ext uri="{FF2B5EF4-FFF2-40B4-BE49-F238E27FC236}">
                    <a16:creationId xmlns:a16="http://schemas.microsoft.com/office/drawing/2014/main" id="{63120CA6-866A-EB6E-5A63-4932B2250ED1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78;p19">
                <a:extLst>
                  <a:ext uri="{FF2B5EF4-FFF2-40B4-BE49-F238E27FC236}">
                    <a16:creationId xmlns:a16="http://schemas.microsoft.com/office/drawing/2014/main" id="{F68EE0BF-FA6D-2262-D667-55429163C3E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79;p19">
                <a:extLst>
                  <a:ext uri="{FF2B5EF4-FFF2-40B4-BE49-F238E27FC236}">
                    <a16:creationId xmlns:a16="http://schemas.microsoft.com/office/drawing/2014/main" id="{A89E58B9-E3F1-6CB0-DEDD-95794A7C5EC9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180;p19">
                <a:extLst>
                  <a:ext uri="{FF2B5EF4-FFF2-40B4-BE49-F238E27FC236}">
                    <a16:creationId xmlns:a16="http://schemas.microsoft.com/office/drawing/2014/main" id="{97A72F68-8998-43DD-BF0C-F3505B35C999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181;p19">
                <a:extLst>
                  <a:ext uri="{FF2B5EF4-FFF2-40B4-BE49-F238E27FC236}">
                    <a16:creationId xmlns:a16="http://schemas.microsoft.com/office/drawing/2014/main" id="{94654EA8-9F18-F93A-CABB-B01B91C398CE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182;p19">
                <a:extLst>
                  <a:ext uri="{FF2B5EF4-FFF2-40B4-BE49-F238E27FC236}">
                    <a16:creationId xmlns:a16="http://schemas.microsoft.com/office/drawing/2014/main" id="{77FA41FE-D13E-3DE3-8188-D8461F763187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183;p19">
                <a:extLst>
                  <a:ext uri="{FF2B5EF4-FFF2-40B4-BE49-F238E27FC236}">
                    <a16:creationId xmlns:a16="http://schemas.microsoft.com/office/drawing/2014/main" id="{F1CDBF3E-F7B9-4238-80B3-192EF5A2BD55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184;p19">
                <a:extLst>
                  <a:ext uri="{FF2B5EF4-FFF2-40B4-BE49-F238E27FC236}">
                    <a16:creationId xmlns:a16="http://schemas.microsoft.com/office/drawing/2014/main" id="{BCCC0AEC-A1EE-392B-AB62-9C39201DF003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185;p19">
                <a:extLst>
                  <a:ext uri="{FF2B5EF4-FFF2-40B4-BE49-F238E27FC236}">
                    <a16:creationId xmlns:a16="http://schemas.microsoft.com/office/drawing/2014/main" id="{2B659630-CBB1-9327-0A20-C35A513570D2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186;p19">
                <a:extLst>
                  <a:ext uri="{FF2B5EF4-FFF2-40B4-BE49-F238E27FC236}">
                    <a16:creationId xmlns:a16="http://schemas.microsoft.com/office/drawing/2014/main" id="{2066F965-C148-BA95-1579-783C8974BBD0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187;p19">
                <a:extLst>
                  <a:ext uri="{FF2B5EF4-FFF2-40B4-BE49-F238E27FC236}">
                    <a16:creationId xmlns:a16="http://schemas.microsoft.com/office/drawing/2014/main" id="{D6E08065-D92B-017E-70DA-1385A65B2160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188;p19">
                <a:extLst>
                  <a:ext uri="{FF2B5EF4-FFF2-40B4-BE49-F238E27FC236}">
                    <a16:creationId xmlns:a16="http://schemas.microsoft.com/office/drawing/2014/main" id="{8CF5CD1A-7DC3-09CD-37A0-0DEF732A053B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189;p19">
                <a:extLst>
                  <a:ext uri="{FF2B5EF4-FFF2-40B4-BE49-F238E27FC236}">
                    <a16:creationId xmlns:a16="http://schemas.microsoft.com/office/drawing/2014/main" id="{196464E8-BCBB-7F44-6EC4-BD64BA849DD4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190;p19">
                <a:extLst>
                  <a:ext uri="{FF2B5EF4-FFF2-40B4-BE49-F238E27FC236}">
                    <a16:creationId xmlns:a16="http://schemas.microsoft.com/office/drawing/2014/main" id="{D5AD8BD6-D225-BB66-BA12-6C3D0833DF9E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191;p19">
                <a:extLst>
                  <a:ext uri="{FF2B5EF4-FFF2-40B4-BE49-F238E27FC236}">
                    <a16:creationId xmlns:a16="http://schemas.microsoft.com/office/drawing/2014/main" id="{7032A6E8-411A-AC89-4C04-0DDB395A18F5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192;p19">
                <a:extLst>
                  <a:ext uri="{FF2B5EF4-FFF2-40B4-BE49-F238E27FC236}">
                    <a16:creationId xmlns:a16="http://schemas.microsoft.com/office/drawing/2014/main" id="{465B06FA-097A-0344-6D67-451261D06F3D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193;p19">
                <a:extLst>
                  <a:ext uri="{FF2B5EF4-FFF2-40B4-BE49-F238E27FC236}">
                    <a16:creationId xmlns:a16="http://schemas.microsoft.com/office/drawing/2014/main" id="{F7638825-9F6E-DE64-76B0-2F0CEACAF3D2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194;p19">
                <a:extLst>
                  <a:ext uri="{FF2B5EF4-FFF2-40B4-BE49-F238E27FC236}">
                    <a16:creationId xmlns:a16="http://schemas.microsoft.com/office/drawing/2014/main" id="{280DEBC0-4FF6-CF08-1D8F-6ECF09C4768E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195;p19">
                <a:extLst>
                  <a:ext uri="{FF2B5EF4-FFF2-40B4-BE49-F238E27FC236}">
                    <a16:creationId xmlns:a16="http://schemas.microsoft.com/office/drawing/2014/main" id="{78A420FD-0317-5885-82D5-8E1524638F73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196;p19">
                <a:extLst>
                  <a:ext uri="{FF2B5EF4-FFF2-40B4-BE49-F238E27FC236}">
                    <a16:creationId xmlns:a16="http://schemas.microsoft.com/office/drawing/2014/main" id="{91039C18-C691-DB4F-77E8-1B26B7D8058B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197;p19">
                <a:extLst>
                  <a:ext uri="{FF2B5EF4-FFF2-40B4-BE49-F238E27FC236}">
                    <a16:creationId xmlns:a16="http://schemas.microsoft.com/office/drawing/2014/main" id="{BE942EB8-7AEB-F3E3-1328-E1EFADDA07C6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198;p19">
                <a:extLst>
                  <a:ext uri="{FF2B5EF4-FFF2-40B4-BE49-F238E27FC236}">
                    <a16:creationId xmlns:a16="http://schemas.microsoft.com/office/drawing/2014/main" id="{5F8AAEF3-74C9-B18A-576A-9D7A60CC443C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199;p19">
                <a:extLst>
                  <a:ext uri="{FF2B5EF4-FFF2-40B4-BE49-F238E27FC236}">
                    <a16:creationId xmlns:a16="http://schemas.microsoft.com/office/drawing/2014/main" id="{389D7F16-5284-2266-C4DC-86088C5E6BE7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200;p19">
                <a:extLst>
                  <a:ext uri="{FF2B5EF4-FFF2-40B4-BE49-F238E27FC236}">
                    <a16:creationId xmlns:a16="http://schemas.microsoft.com/office/drawing/2014/main" id="{FE56BCC3-6930-99AC-95F5-8D429319FE0E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201;p19">
                <a:extLst>
                  <a:ext uri="{FF2B5EF4-FFF2-40B4-BE49-F238E27FC236}">
                    <a16:creationId xmlns:a16="http://schemas.microsoft.com/office/drawing/2014/main" id="{8625CAE6-B38A-B613-A939-DDE5CA60AE93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202;p19">
                <a:extLst>
                  <a:ext uri="{FF2B5EF4-FFF2-40B4-BE49-F238E27FC236}">
                    <a16:creationId xmlns:a16="http://schemas.microsoft.com/office/drawing/2014/main" id="{CDD25DA7-2412-010B-23F3-34877C7505BB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203;p19">
                <a:extLst>
                  <a:ext uri="{FF2B5EF4-FFF2-40B4-BE49-F238E27FC236}">
                    <a16:creationId xmlns:a16="http://schemas.microsoft.com/office/drawing/2014/main" id="{63399E55-D21E-396D-22CC-C23A730D0731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204;p19">
                <a:extLst>
                  <a:ext uri="{FF2B5EF4-FFF2-40B4-BE49-F238E27FC236}">
                    <a16:creationId xmlns:a16="http://schemas.microsoft.com/office/drawing/2014/main" id="{CCEED4AB-EF3E-DE5E-86AA-3BA881A2E12E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205;p19">
                <a:extLst>
                  <a:ext uri="{FF2B5EF4-FFF2-40B4-BE49-F238E27FC236}">
                    <a16:creationId xmlns:a16="http://schemas.microsoft.com/office/drawing/2014/main" id="{98855AA4-51D8-3319-E915-762208884A1A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206;p19">
                <a:extLst>
                  <a:ext uri="{FF2B5EF4-FFF2-40B4-BE49-F238E27FC236}">
                    <a16:creationId xmlns:a16="http://schemas.microsoft.com/office/drawing/2014/main" id="{9AF4A8F5-F04A-CF2F-B61D-7FED9FADB4B3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207;p19">
                <a:extLst>
                  <a:ext uri="{FF2B5EF4-FFF2-40B4-BE49-F238E27FC236}">
                    <a16:creationId xmlns:a16="http://schemas.microsoft.com/office/drawing/2014/main" id="{97D5B345-5346-D909-47E0-5F99B7F9AF05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208;p19">
                <a:extLst>
                  <a:ext uri="{FF2B5EF4-FFF2-40B4-BE49-F238E27FC236}">
                    <a16:creationId xmlns:a16="http://schemas.microsoft.com/office/drawing/2014/main" id="{905B0176-F1FC-930F-894A-0BE7049BB8A9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209;p19">
                <a:extLst>
                  <a:ext uri="{FF2B5EF4-FFF2-40B4-BE49-F238E27FC236}">
                    <a16:creationId xmlns:a16="http://schemas.microsoft.com/office/drawing/2014/main" id="{19F1298F-EEA2-4E17-5FBC-E62654ACE154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210;p19">
                <a:extLst>
                  <a:ext uri="{FF2B5EF4-FFF2-40B4-BE49-F238E27FC236}">
                    <a16:creationId xmlns:a16="http://schemas.microsoft.com/office/drawing/2014/main" id="{7AFB3623-393C-AB56-A974-76FA1419BF68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211;p19">
                <a:extLst>
                  <a:ext uri="{FF2B5EF4-FFF2-40B4-BE49-F238E27FC236}">
                    <a16:creationId xmlns:a16="http://schemas.microsoft.com/office/drawing/2014/main" id="{12117654-7280-CCBF-0FCC-A9EC5382F53B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212;p19">
                <a:extLst>
                  <a:ext uri="{FF2B5EF4-FFF2-40B4-BE49-F238E27FC236}">
                    <a16:creationId xmlns:a16="http://schemas.microsoft.com/office/drawing/2014/main" id="{F472AA56-FA0E-C140-B8F6-0B068E094EA7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213;p19">
                <a:extLst>
                  <a:ext uri="{FF2B5EF4-FFF2-40B4-BE49-F238E27FC236}">
                    <a16:creationId xmlns:a16="http://schemas.microsoft.com/office/drawing/2014/main" id="{C3EB2B75-DF6B-9460-ACB8-CE6F6B7B494E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14;p19">
                <a:extLst>
                  <a:ext uri="{FF2B5EF4-FFF2-40B4-BE49-F238E27FC236}">
                    <a16:creationId xmlns:a16="http://schemas.microsoft.com/office/drawing/2014/main" id="{DC3B42FF-F1F8-6313-A53E-DFD51462C7AF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215;p19">
                <a:extLst>
                  <a:ext uri="{FF2B5EF4-FFF2-40B4-BE49-F238E27FC236}">
                    <a16:creationId xmlns:a16="http://schemas.microsoft.com/office/drawing/2014/main" id="{1A407057-10AE-5D74-E5CF-65A22851F200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216;p19">
                <a:extLst>
                  <a:ext uri="{FF2B5EF4-FFF2-40B4-BE49-F238E27FC236}">
                    <a16:creationId xmlns:a16="http://schemas.microsoft.com/office/drawing/2014/main" id="{B07212A2-EC58-1BE0-97D6-EE690BF3229D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217;p19">
                <a:extLst>
                  <a:ext uri="{FF2B5EF4-FFF2-40B4-BE49-F238E27FC236}">
                    <a16:creationId xmlns:a16="http://schemas.microsoft.com/office/drawing/2014/main" id="{B4199E09-B1E5-1BA0-9B54-B82718196B25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218;p19">
                <a:extLst>
                  <a:ext uri="{FF2B5EF4-FFF2-40B4-BE49-F238E27FC236}">
                    <a16:creationId xmlns:a16="http://schemas.microsoft.com/office/drawing/2014/main" id="{D23B5E63-7770-C95D-15A1-B86875AA45E8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219;p19">
                <a:extLst>
                  <a:ext uri="{FF2B5EF4-FFF2-40B4-BE49-F238E27FC236}">
                    <a16:creationId xmlns:a16="http://schemas.microsoft.com/office/drawing/2014/main" id="{9581DAFD-D8D2-B0E3-7B28-CFFA14656B5A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220;p19">
                <a:extLst>
                  <a:ext uri="{FF2B5EF4-FFF2-40B4-BE49-F238E27FC236}">
                    <a16:creationId xmlns:a16="http://schemas.microsoft.com/office/drawing/2014/main" id="{36992020-D2FC-DD03-52A0-46721A7F070F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221;p19">
                <a:extLst>
                  <a:ext uri="{FF2B5EF4-FFF2-40B4-BE49-F238E27FC236}">
                    <a16:creationId xmlns:a16="http://schemas.microsoft.com/office/drawing/2014/main" id="{7F4C822E-F057-8DBA-2B95-75CD36D4F4CC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" name="Google Shape;228;p20">
            <a:extLst>
              <a:ext uri="{FF2B5EF4-FFF2-40B4-BE49-F238E27FC236}">
                <a16:creationId xmlns:a16="http://schemas.microsoft.com/office/drawing/2014/main" id="{028F6B13-8A40-EBBF-8CC6-8D337ADE2DEA}"/>
              </a:ext>
            </a:extLst>
          </p:cNvPr>
          <p:cNvGrpSpPr/>
          <p:nvPr/>
        </p:nvGrpSpPr>
        <p:grpSpPr>
          <a:xfrm rot="20698052">
            <a:off x="12314690" y="4869303"/>
            <a:ext cx="2085851" cy="2438614"/>
            <a:chOff x="686865" y="1936563"/>
            <a:chExt cx="840381" cy="1005993"/>
          </a:xfrm>
        </p:grpSpPr>
        <p:sp>
          <p:nvSpPr>
            <p:cNvPr id="4" name="Google Shape;229;p20">
              <a:extLst>
                <a:ext uri="{FF2B5EF4-FFF2-40B4-BE49-F238E27FC236}">
                  <a16:creationId xmlns:a16="http://schemas.microsoft.com/office/drawing/2014/main" id="{F5689B09-DEB6-8F39-C71F-9871C5F8154C}"/>
                </a:ext>
              </a:extLst>
            </p:cNvPr>
            <p:cNvSpPr/>
            <p:nvPr/>
          </p:nvSpPr>
          <p:spPr>
            <a:xfrm>
              <a:off x="686865" y="1936563"/>
              <a:ext cx="312915" cy="420386"/>
            </a:xfrm>
            <a:custGeom>
              <a:avLst/>
              <a:gdLst/>
              <a:ahLst/>
              <a:cxnLst/>
              <a:rect l="l" t="t" r="r" b="b"/>
              <a:pathLst>
                <a:path w="16049" h="21561" extrusionOk="0">
                  <a:moveTo>
                    <a:pt x="15506" y="0"/>
                  </a:moveTo>
                  <a:cubicBezTo>
                    <a:pt x="15506" y="0"/>
                    <a:pt x="9406" y="3062"/>
                    <a:pt x="8838" y="3605"/>
                  </a:cubicBezTo>
                  <a:cubicBezTo>
                    <a:pt x="8267" y="4175"/>
                    <a:pt x="7020" y="5422"/>
                    <a:pt x="6316" y="5610"/>
                  </a:cubicBezTo>
                  <a:cubicBezTo>
                    <a:pt x="5611" y="5801"/>
                    <a:pt x="3659" y="6641"/>
                    <a:pt x="2603" y="8647"/>
                  </a:cubicBezTo>
                  <a:cubicBezTo>
                    <a:pt x="1464" y="10761"/>
                    <a:pt x="1464" y="13526"/>
                    <a:pt x="1464" y="14638"/>
                  </a:cubicBezTo>
                  <a:cubicBezTo>
                    <a:pt x="1464" y="16156"/>
                    <a:pt x="569" y="16970"/>
                    <a:pt x="1" y="18839"/>
                  </a:cubicBezTo>
                  <a:cubicBezTo>
                    <a:pt x="1" y="18839"/>
                    <a:pt x="2245" y="21560"/>
                    <a:pt x="7874" y="21560"/>
                  </a:cubicBezTo>
                  <a:cubicBezTo>
                    <a:pt x="8244" y="21560"/>
                    <a:pt x="8627" y="21549"/>
                    <a:pt x="9026" y="21524"/>
                  </a:cubicBezTo>
                  <a:cubicBezTo>
                    <a:pt x="9026" y="21524"/>
                    <a:pt x="10139" y="18434"/>
                    <a:pt x="10139" y="17566"/>
                  </a:cubicBezTo>
                  <a:cubicBezTo>
                    <a:pt x="10139" y="16699"/>
                    <a:pt x="9271" y="12658"/>
                    <a:pt x="10844" y="11140"/>
                  </a:cubicBezTo>
                  <a:cubicBezTo>
                    <a:pt x="12388" y="9622"/>
                    <a:pt x="16048" y="4175"/>
                    <a:pt x="16048" y="2386"/>
                  </a:cubicBezTo>
                  <a:cubicBezTo>
                    <a:pt x="16048" y="2386"/>
                    <a:pt x="15506" y="1356"/>
                    <a:pt x="15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" name="Google Shape;230;p20">
              <a:extLst>
                <a:ext uri="{FF2B5EF4-FFF2-40B4-BE49-F238E27FC236}">
                  <a16:creationId xmlns:a16="http://schemas.microsoft.com/office/drawing/2014/main" id="{20914BC3-DF20-3359-2206-DB50264091E9}"/>
                </a:ext>
              </a:extLst>
            </p:cNvPr>
            <p:cNvSpPr/>
            <p:nvPr/>
          </p:nvSpPr>
          <p:spPr>
            <a:xfrm>
              <a:off x="1214350" y="1936563"/>
              <a:ext cx="312896" cy="420386"/>
            </a:xfrm>
            <a:custGeom>
              <a:avLst/>
              <a:gdLst/>
              <a:ahLst/>
              <a:cxnLst/>
              <a:rect l="l" t="t" r="r" b="b"/>
              <a:pathLst>
                <a:path w="16048" h="21561" extrusionOk="0">
                  <a:moveTo>
                    <a:pt x="542" y="0"/>
                  </a:moveTo>
                  <a:cubicBezTo>
                    <a:pt x="542" y="1301"/>
                    <a:pt x="0" y="2386"/>
                    <a:pt x="0" y="2386"/>
                  </a:cubicBezTo>
                  <a:cubicBezTo>
                    <a:pt x="0" y="4175"/>
                    <a:pt x="3658" y="9622"/>
                    <a:pt x="5205" y="11140"/>
                  </a:cubicBezTo>
                  <a:cubicBezTo>
                    <a:pt x="6777" y="12658"/>
                    <a:pt x="5910" y="16699"/>
                    <a:pt x="5910" y="17566"/>
                  </a:cubicBezTo>
                  <a:cubicBezTo>
                    <a:pt x="5910" y="18434"/>
                    <a:pt x="7020" y="21524"/>
                    <a:pt x="7020" y="21524"/>
                  </a:cubicBezTo>
                  <a:cubicBezTo>
                    <a:pt x="7419" y="21549"/>
                    <a:pt x="7803" y="21560"/>
                    <a:pt x="8172" y="21560"/>
                  </a:cubicBezTo>
                  <a:cubicBezTo>
                    <a:pt x="13804" y="21560"/>
                    <a:pt x="16048" y="18839"/>
                    <a:pt x="16048" y="18839"/>
                  </a:cubicBezTo>
                  <a:cubicBezTo>
                    <a:pt x="15477" y="16970"/>
                    <a:pt x="14556" y="16156"/>
                    <a:pt x="14556" y="14638"/>
                  </a:cubicBezTo>
                  <a:cubicBezTo>
                    <a:pt x="14556" y="13526"/>
                    <a:pt x="14556" y="10761"/>
                    <a:pt x="13445" y="8647"/>
                  </a:cubicBezTo>
                  <a:cubicBezTo>
                    <a:pt x="12387" y="6641"/>
                    <a:pt x="10435" y="5801"/>
                    <a:pt x="9731" y="5610"/>
                  </a:cubicBezTo>
                  <a:cubicBezTo>
                    <a:pt x="9026" y="5422"/>
                    <a:pt x="7779" y="4175"/>
                    <a:pt x="7211" y="3605"/>
                  </a:cubicBezTo>
                  <a:cubicBezTo>
                    <a:pt x="6640" y="3062"/>
                    <a:pt x="542" y="0"/>
                    <a:pt x="5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231;p20">
              <a:extLst>
                <a:ext uri="{FF2B5EF4-FFF2-40B4-BE49-F238E27FC236}">
                  <a16:creationId xmlns:a16="http://schemas.microsoft.com/office/drawing/2014/main" id="{1C4F0E60-082A-CD3B-BC13-D0D9CB8C1E7D}"/>
                </a:ext>
              </a:extLst>
            </p:cNvPr>
            <p:cNvSpPr/>
            <p:nvPr/>
          </p:nvSpPr>
          <p:spPr>
            <a:xfrm>
              <a:off x="834305" y="1983065"/>
              <a:ext cx="545462" cy="959491"/>
            </a:xfrm>
            <a:custGeom>
              <a:avLst/>
              <a:gdLst/>
              <a:ahLst/>
              <a:cxnLst/>
              <a:rect l="l" t="t" r="r" b="b"/>
              <a:pathLst>
                <a:path w="27976" h="49211" extrusionOk="0">
                  <a:moveTo>
                    <a:pt x="8486" y="1"/>
                  </a:moveTo>
                  <a:cubicBezTo>
                    <a:pt x="8486" y="1545"/>
                    <a:pt x="5368" y="3850"/>
                    <a:pt x="3011" y="7834"/>
                  </a:cubicBezTo>
                  <a:cubicBezTo>
                    <a:pt x="625" y="11846"/>
                    <a:pt x="1005" y="13472"/>
                    <a:pt x="1005" y="13472"/>
                  </a:cubicBezTo>
                  <a:cubicBezTo>
                    <a:pt x="1005" y="14151"/>
                    <a:pt x="2006" y="15832"/>
                    <a:pt x="2006" y="15832"/>
                  </a:cubicBezTo>
                  <a:cubicBezTo>
                    <a:pt x="2006" y="16808"/>
                    <a:pt x="976" y="18785"/>
                    <a:pt x="976" y="18785"/>
                  </a:cubicBezTo>
                  <a:cubicBezTo>
                    <a:pt x="1330" y="22229"/>
                    <a:pt x="2928" y="27189"/>
                    <a:pt x="2928" y="27189"/>
                  </a:cubicBezTo>
                  <a:cubicBezTo>
                    <a:pt x="2440" y="29357"/>
                    <a:pt x="2848" y="34182"/>
                    <a:pt x="2848" y="34182"/>
                  </a:cubicBezTo>
                  <a:cubicBezTo>
                    <a:pt x="2306" y="34725"/>
                    <a:pt x="1464" y="38873"/>
                    <a:pt x="1464" y="40309"/>
                  </a:cubicBezTo>
                  <a:cubicBezTo>
                    <a:pt x="1464" y="41747"/>
                    <a:pt x="1" y="45216"/>
                    <a:pt x="1" y="45216"/>
                  </a:cubicBezTo>
                  <a:cubicBezTo>
                    <a:pt x="2173" y="48920"/>
                    <a:pt x="10631" y="49210"/>
                    <a:pt x="13226" y="49210"/>
                  </a:cubicBezTo>
                  <a:cubicBezTo>
                    <a:pt x="13708" y="49210"/>
                    <a:pt x="13988" y="49200"/>
                    <a:pt x="13988" y="49200"/>
                  </a:cubicBezTo>
                  <a:cubicBezTo>
                    <a:pt x="13988" y="49200"/>
                    <a:pt x="14268" y="49210"/>
                    <a:pt x="14750" y="49210"/>
                  </a:cubicBezTo>
                  <a:cubicBezTo>
                    <a:pt x="17346" y="49210"/>
                    <a:pt x="25805" y="48920"/>
                    <a:pt x="27976" y="45216"/>
                  </a:cubicBezTo>
                  <a:cubicBezTo>
                    <a:pt x="27976" y="45216"/>
                    <a:pt x="26512" y="41747"/>
                    <a:pt x="26512" y="40309"/>
                  </a:cubicBezTo>
                  <a:cubicBezTo>
                    <a:pt x="26512" y="38873"/>
                    <a:pt x="25673" y="34725"/>
                    <a:pt x="25130" y="34182"/>
                  </a:cubicBezTo>
                  <a:cubicBezTo>
                    <a:pt x="25130" y="34182"/>
                    <a:pt x="25536" y="29357"/>
                    <a:pt x="25048" y="27189"/>
                  </a:cubicBezTo>
                  <a:cubicBezTo>
                    <a:pt x="25048" y="27189"/>
                    <a:pt x="26648" y="22229"/>
                    <a:pt x="27000" y="18785"/>
                  </a:cubicBezTo>
                  <a:cubicBezTo>
                    <a:pt x="27000" y="18785"/>
                    <a:pt x="25970" y="16808"/>
                    <a:pt x="25970" y="15832"/>
                  </a:cubicBezTo>
                  <a:cubicBezTo>
                    <a:pt x="25970" y="15832"/>
                    <a:pt x="26974" y="14151"/>
                    <a:pt x="26974" y="13472"/>
                  </a:cubicBezTo>
                  <a:cubicBezTo>
                    <a:pt x="26974" y="13472"/>
                    <a:pt x="27353" y="11846"/>
                    <a:pt x="24994" y="7834"/>
                  </a:cubicBezTo>
                  <a:cubicBezTo>
                    <a:pt x="22608" y="3850"/>
                    <a:pt x="19492" y="1545"/>
                    <a:pt x="19492" y="1"/>
                  </a:cubicBezTo>
                  <a:cubicBezTo>
                    <a:pt x="19492" y="1"/>
                    <a:pt x="17811" y="3984"/>
                    <a:pt x="13988" y="3984"/>
                  </a:cubicBezTo>
                  <a:cubicBezTo>
                    <a:pt x="10167" y="3984"/>
                    <a:pt x="8486" y="1"/>
                    <a:pt x="8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232;p20">
              <a:extLst>
                <a:ext uri="{FF2B5EF4-FFF2-40B4-BE49-F238E27FC236}">
                  <a16:creationId xmlns:a16="http://schemas.microsoft.com/office/drawing/2014/main" id="{2B310A9D-05DE-BA4E-0AA2-868951BD9172}"/>
                </a:ext>
              </a:extLst>
            </p:cNvPr>
            <p:cNvSpPr/>
            <p:nvPr/>
          </p:nvSpPr>
          <p:spPr>
            <a:xfrm>
              <a:off x="972269" y="1936563"/>
              <a:ext cx="267974" cy="140596"/>
            </a:xfrm>
            <a:custGeom>
              <a:avLst/>
              <a:gdLst/>
              <a:ahLst/>
              <a:cxnLst/>
              <a:rect l="l" t="t" r="r" b="b"/>
              <a:pathLst>
                <a:path w="13744" h="7211" extrusionOk="0">
                  <a:moveTo>
                    <a:pt x="868" y="0"/>
                  </a:moveTo>
                  <a:cubicBezTo>
                    <a:pt x="868" y="0"/>
                    <a:pt x="515" y="163"/>
                    <a:pt x="1" y="434"/>
                  </a:cubicBezTo>
                  <a:cubicBezTo>
                    <a:pt x="1" y="434"/>
                    <a:pt x="326" y="3333"/>
                    <a:pt x="2440" y="5231"/>
                  </a:cubicBezTo>
                  <a:cubicBezTo>
                    <a:pt x="4201" y="6803"/>
                    <a:pt x="5828" y="7211"/>
                    <a:pt x="6912" y="7211"/>
                  </a:cubicBezTo>
                  <a:cubicBezTo>
                    <a:pt x="7996" y="7211"/>
                    <a:pt x="10410" y="6560"/>
                    <a:pt x="12117" y="4472"/>
                  </a:cubicBezTo>
                  <a:cubicBezTo>
                    <a:pt x="13609" y="2629"/>
                    <a:pt x="13743" y="380"/>
                    <a:pt x="13743" y="380"/>
                  </a:cubicBezTo>
                  <a:cubicBezTo>
                    <a:pt x="13255" y="135"/>
                    <a:pt x="12958" y="0"/>
                    <a:pt x="12958" y="0"/>
                  </a:cubicBezTo>
                  <a:cubicBezTo>
                    <a:pt x="12958" y="1464"/>
                    <a:pt x="12416" y="2386"/>
                    <a:pt x="12416" y="2386"/>
                  </a:cubicBezTo>
                  <a:lnTo>
                    <a:pt x="12416" y="2412"/>
                  </a:lnTo>
                  <a:cubicBezTo>
                    <a:pt x="12362" y="2520"/>
                    <a:pt x="10681" y="6369"/>
                    <a:pt x="6912" y="6369"/>
                  </a:cubicBezTo>
                  <a:cubicBezTo>
                    <a:pt x="3091" y="6369"/>
                    <a:pt x="1410" y="2386"/>
                    <a:pt x="1410" y="2386"/>
                  </a:cubicBezTo>
                  <a:cubicBezTo>
                    <a:pt x="1410" y="2386"/>
                    <a:pt x="868" y="1410"/>
                    <a:pt x="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2" name="Google Shape;233;p20">
              <a:extLst>
                <a:ext uri="{FF2B5EF4-FFF2-40B4-BE49-F238E27FC236}">
                  <a16:creationId xmlns:a16="http://schemas.microsoft.com/office/drawing/2014/main" id="{2614C9DB-61B2-297D-7A71-29F512096F98}"/>
                </a:ext>
              </a:extLst>
            </p:cNvPr>
            <p:cNvSpPr/>
            <p:nvPr/>
          </p:nvSpPr>
          <p:spPr>
            <a:xfrm>
              <a:off x="834305" y="2853043"/>
              <a:ext cx="545462" cy="89513"/>
            </a:xfrm>
            <a:custGeom>
              <a:avLst/>
              <a:gdLst/>
              <a:ahLst/>
              <a:cxnLst/>
              <a:rect l="l" t="t" r="r" b="b"/>
              <a:pathLst>
                <a:path w="27976" h="4591" extrusionOk="0">
                  <a:moveTo>
                    <a:pt x="27759" y="0"/>
                  </a:moveTo>
                  <a:cubicBezTo>
                    <a:pt x="27759" y="0"/>
                    <a:pt x="27000" y="3904"/>
                    <a:pt x="13988" y="3904"/>
                  </a:cubicBezTo>
                  <a:cubicBezTo>
                    <a:pt x="1438" y="3904"/>
                    <a:pt x="191" y="80"/>
                    <a:pt x="191" y="80"/>
                  </a:cubicBezTo>
                  <a:cubicBezTo>
                    <a:pt x="83" y="380"/>
                    <a:pt x="1" y="596"/>
                    <a:pt x="1" y="596"/>
                  </a:cubicBezTo>
                  <a:cubicBezTo>
                    <a:pt x="2173" y="4300"/>
                    <a:pt x="10631" y="4590"/>
                    <a:pt x="13226" y="4590"/>
                  </a:cubicBezTo>
                  <a:cubicBezTo>
                    <a:pt x="13708" y="4590"/>
                    <a:pt x="13988" y="4580"/>
                    <a:pt x="13988" y="4580"/>
                  </a:cubicBezTo>
                  <a:cubicBezTo>
                    <a:pt x="13988" y="4580"/>
                    <a:pt x="14268" y="4590"/>
                    <a:pt x="14750" y="4590"/>
                  </a:cubicBezTo>
                  <a:cubicBezTo>
                    <a:pt x="17346" y="4590"/>
                    <a:pt x="25805" y="4300"/>
                    <a:pt x="27976" y="596"/>
                  </a:cubicBezTo>
                  <a:cubicBezTo>
                    <a:pt x="27976" y="596"/>
                    <a:pt x="27895" y="351"/>
                    <a:pt x="277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194" name="Picture 193" descr="Logo, company name&#10;&#10;Description automatically generated">
            <a:extLst>
              <a:ext uri="{FF2B5EF4-FFF2-40B4-BE49-F238E27FC236}">
                <a16:creationId xmlns:a16="http://schemas.microsoft.com/office/drawing/2014/main" id="{17A4CD5B-0DA8-C579-F3E5-798EECEE8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4719" y="1472286"/>
            <a:ext cx="4115690" cy="4115690"/>
          </a:xfrm>
          <a:prstGeom prst="rect">
            <a:avLst/>
          </a:prstGeom>
        </p:spPr>
      </p:pic>
      <p:sp>
        <p:nvSpPr>
          <p:cNvPr id="195" name="TextBox 194">
            <a:extLst>
              <a:ext uri="{FF2B5EF4-FFF2-40B4-BE49-F238E27FC236}">
                <a16:creationId xmlns:a16="http://schemas.microsoft.com/office/drawing/2014/main" id="{F2EB8E14-D867-34BE-2662-D565A768484D}"/>
              </a:ext>
            </a:extLst>
          </p:cNvPr>
          <p:cNvSpPr txBox="1"/>
          <p:nvPr/>
        </p:nvSpPr>
        <p:spPr>
          <a:xfrm>
            <a:off x="3938789" y="1045796"/>
            <a:ext cx="813503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WC currently taking place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Interested in what makes a ‘great’ and ‘valued’ soccer player.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96" name="Google Shape;227;p20">
            <a:extLst>
              <a:ext uri="{FF2B5EF4-FFF2-40B4-BE49-F238E27FC236}">
                <a16:creationId xmlns:a16="http://schemas.microsoft.com/office/drawing/2014/main" id="{9B3B4CFD-DA44-6322-80F6-8C8D386F48F6}"/>
              </a:ext>
            </a:extLst>
          </p:cNvPr>
          <p:cNvSpPr txBox="1">
            <a:spLocks/>
          </p:cNvSpPr>
          <p:nvPr/>
        </p:nvSpPr>
        <p:spPr>
          <a:xfrm>
            <a:off x="951000" y="2624654"/>
            <a:ext cx="102900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pPr>
              <a:buSzPts val="1100"/>
            </a:pPr>
            <a:r>
              <a:rPr lang="en-US" kern="0" dirty="0"/>
              <a:t>Goal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CD14E562-A288-36BF-8812-FC162A8BA925}"/>
              </a:ext>
            </a:extLst>
          </p:cNvPr>
          <p:cNvSpPr txBox="1"/>
          <p:nvPr/>
        </p:nvSpPr>
        <p:spPr>
          <a:xfrm>
            <a:off x="3938789" y="3404373"/>
            <a:ext cx="813503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Use of linear regression to predict player </a:t>
            </a:r>
            <a:r>
              <a:rPr lang="en-US" sz="2200" b="1" i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value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given player features.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Use of regression methods and diagnostics to build a model free of heteroskedasticity.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Use different techniques and tests to determine feature importance.</a:t>
            </a: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24018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1054334-B925-691D-BD79-D35E0E78AB35}"/>
              </a:ext>
            </a:extLst>
          </p:cNvPr>
          <p:cNvSpPr txBox="1"/>
          <p:nvPr/>
        </p:nvSpPr>
        <p:spPr>
          <a:xfrm>
            <a:off x="4126671" y="2711074"/>
            <a:ext cx="39386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54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Questions?</a:t>
            </a:r>
          </a:p>
        </p:txBody>
      </p:sp>
      <p:grpSp>
        <p:nvGrpSpPr>
          <p:cNvPr id="2" name="Google Shape;2254;p41">
            <a:extLst>
              <a:ext uri="{FF2B5EF4-FFF2-40B4-BE49-F238E27FC236}">
                <a16:creationId xmlns:a16="http://schemas.microsoft.com/office/drawing/2014/main" id="{6989FED7-F9DC-D4BE-ACAA-3E61ED7859FF}"/>
              </a:ext>
            </a:extLst>
          </p:cNvPr>
          <p:cNvGrpSpPr/>
          <p:nvPr/>
        </p:nvGrpSpPr>
        <p:grpSpPr>
          <a:xfrm>
            <a:off x="12378150" y="6134190"/>
            <a:ext cx="814620" cy="629223"/>
            <a:chOff x="1914075" y="3325850"/>
            <a:chExt cx="1525125" cy="1178025"/>
          </a:xfrm>
        </p:grpSpPr>
        <p:sp>
          <p:nvSpPr>
            <p:cNvPr id="3" name="Google Shape;2255;p41">
              <a:extLst>
                <a:ext uri="{FF2B5EF4-FFF2-40B4-BE49-F238E27FC236}">
                  <a16:creationId xmlns:a16="http://schemas.microsoft.com/office/drawing/2014/main" id="{8E2E78BC-4EA6-BA14-1E9F-58104F29334F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2256;p41">
              <a:extLst>
                <a:ext uri="{FF2B5EF4-FFF2-40B4-BE49-F238E27FC236}">
                  <a16:creationId xmlns:a16="http://schemas.microsoft.com/office/drawing/2014/main" id="{8BB0FC30-9503-2686-E176-36A053B3BD9C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2257;p41">
              <a:extLst>
                <a:ext uri="{FF2B5EF4-FFF2-40B4-BE49-F238E27FC236}">
                  <a16:creationId xmlns:a16="http://schemas.microsoft.com/office/drawing/2014/main" id="{87F40E83-E6B8-A2FD-FEBA-62E640EE181D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2258;p41">
              <a:extLst>
                <a:ext uri="{FF2B5EF4-FFF2-40B4-BE49-F238E27FC236}">
                  <a16:creationId xmlns:a16="http://schemas.microsoft.com/office/drawing/2014/main" id="{AFA27A4C-8EF8-CC92-0E64-C5880D9B6BAA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2259;p41">
              <a:extLst>
                <a:ext uri="{FF2B5EF4-FFF2-40B4-BE49-F238E27FC236}">
                  <a16:creationId xmlns:a16="http://schemas.microsoft.com/office/drawing/2014/main" id="{D662C0A7-3414-0CB0-DCCF-A7CECD1B2FF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2260;p41">
              <a:extLst>
                <a:ext uri="{FF2B5EF4-FFF2-40B4-BE49-F238E27FC236}">
                  <a16:creationId xmlns:a16="http://schemas.microsoft.com/office/drawing/2014/main" id="{43C7FCA6-EAF5-BB09-8C59-8B34DA735642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2261;p41">
              <a:extLst>
                <a:ext uri="{FF2B5EF4-FFF2-40B4-BE49-F238E27FC236}">
                  <a16:creationId xmlns:a16="http://schemas.microsoft.com/office/drawing/2014/main" id="{A8487C55-65B4-BD92-1CB4-970EC07ACF9F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2262;p41">
            <a:extLst>
              <a:ext uri="{FF2B5EF4-FFF2-40B4-BE49-F238E27FC236}">
                <a16:creationId xmlns:a16="http://schemas.microsoft.com/office/drawing/2014/main" id="{ABC7091D-FB95-F290-15DD-0AC522892970}"/>
              </a:ext>
            </a:extLst>
          </p:cNvPr>
          <p:cNvGrpSpPr/>
          <p:nvPr/>
        </p:nvGrpSpPr>
        <p:grpSpPr>
          <a:xfrm>
            <a:off x="18983675" y="6181731"/>
            <a:ext cx="814620" cy="629223"/>
            <a:chOff x="1914075" y="3325850"/>
            <a:chExt cx="1525125" cy="1178025"/>
          </a:xfrm>
        </p:grpSpPr>
        <p:sp>
          <p:nvSpPr>
            <p:cNvPr id="16" name="Google Shape;2263;p41">
              <a:extLst>
                <a:ext uri="{FF2B5EF4-FFF2-40B4-BE49-F238E27FC236}">
                  <a16:creationId xmlns:a16="http://schemas.microsoft.com/office/drawing/2014/main" id="{BC8BD8A5-A9F2-20AB-44A8-2FEEFACAD3F5}"/>
                </a:ext>
              </a:extLst>
            </p:cNvPr>
            <p:cNvSpPr/>
            <p:nvPr/>
          </p:nvSpPr>
          <p:spPr>
            <a:xfrm>
              <a:off x="2588350" y="3620275"/>
              <a:ext cx="176575" cy="772150"/>
            </a:xfrm>
            <a:custGeom>
              <a:avLst/>
              <a:gdLst/>
              <a:ahLst/>
              <a:cxnLst/>
              <a:rect l="l" t="t" r="r" b="b"/>
              <a:pathLst>
                <a:path w="7063" h="30886" extrusionOk="0">
                  <a:moveTo>
                    <a:pt x="0" y="0"/>
                  </a:moveTo>
                  <a:lnTo>
                    <a:pt x="0" y="30885"/>
                  </a:lnTo>
                  <a:lnTo>
                    <a:pt x="7062" y="30885"/>
                  </a:lnTo>
                  <a:lnTo>
                    <a:pt x="7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2264;p41">
              <a:extLst>
                <a:ext uri="{FF2B5EF4-FFF2-40B4-BE49-F238E27FC236}">
                  <a16:creationId xmlns:a16="http://schemas.microsoft.com/office/drawing/2014/main" id="{8E1B8749-4092-2721-E779-D209513B3512}"/>
                </a:ext>
              </a:extLst>
            </p:cNvPr>
            <p:cNvSpPr/>
            <p:nvPr/>
          </p:nvSpPr>
          <p:spPr>
            <a:xfrm>
              <a:off x="2460525" y="3881900"/>
              <a:ext cx="432225" cy="251675"/>
            </a:xfrm>
            <a:custGeom>
              <a:avLst/>
              <a:gdLst/>
              <a:ahLst/>
              <a:cxnLst/>
              <a:rect l="l" t="t" r="r" b="b"/>
              <a:pathLst>
                <a:path w="17289" h="10067" extrusionOk="0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lnTo>
                    <a:pt x="0" y="9939"/>
                  </a:lnTo>
                  <a:cubicBezTo>
                    <a:pt x="0" y="10003"/>
                    <a:pt x="64" y="10067"/>
                    <a:pt x="128" y="10067"/>
                  </a:cubicBezTo>
                  <a:lnTo>
                    <a:pt x="17145" y="10067"/>
                  </a:lnTo>
                  <a:cubicBezTo>
                    <a:pt x="17224" y="10067"/>
                    <a:pt x="17288" y="10003"/>
                    <a:pt x="17288" y="9939"/>
                  </a:cubicBezTo>
                  <a:lnTo>
                    <a:pt x="17288" y="128"/>
                  </a:lnTo>
                  <a:cubicBezTo>
                    <a:pt x="17288" y="64"/>
                    <a:pt x="17224" y="0"/>
                    <a:pt x="17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2265;p41">
              <a:extLst>
                <a:ext uri="{FF2B5EF4-FFF2-40B4-BE49-F238E27FC236}">
                  <a16:creationId xmlns:a16="http://schemas.microsoft.com/office/drawing/2014/main" id="{975A0DD1-56D4-E54F-90B0-FCE15AEA9B82}"/>
                </a:ext>
              </a:extLst>
            </p:cNvPr>
            <p:cNvSpPr/>
            <p:nvPr/>
          </p:nvSpPr>
          <p:spPr>
            <a:xfrm>
              <a:off x="2429775" y="4286150"/>
              <a:ext cx="493750" cy="192175"/>
            </a:xfrm>
            <a:custGeom>
              <a:avLst/>
              <a:gdLst/>
              <a:ahLst/>
              <a:cxnLst/>
              <a:rect l="l" t="t" r="r" b="b"/>
              <a:pathLst>
                <a:path w="19750" h="7687" extrusionOk="0">
                  <a:moveTo>
                    <a:pt x="6407" y="0"/>
                  </a:moveTo>
                  <a:cubicBezTo>
                    <a:pt x="6407" y="0"/>
                    <a:pt x="2988" y="2158"/>
                    <a:pt x="1215" y="3692"/>
                  </a:cubicBezTo>
                  <a:cubicBezTo>
                    <a:pt x="48" y="4682"/>
                    <a:pt x="0" y="6536"/>
                    <a:pt x="1215" y="7495"/>
                  </a:cubicBezTo>
                  <a:cubicBezTo>
                    <a:pt x="1374" y="7622"/>
                    <a:pt x="5621" y="7686"/>
                    <a:pt x="9869" y="7686"/>
                  </a:cubicBezTo>
                  <a:cubicBezTo>
                    <a:pt x="14117" y="7686"/>
                    <a:pt x="18367" y="7622"/>
                    <a:pt x="18535" y="7495"/>
                  </a:cubicBezTo>
                  <a:cubicBezTo>
                    <a:pt x="19749" y="6536"/>
                    <a:pt x="19701" y="4682"/>
                    <a:pt x="18535" y="3692"/>
                  </a:cubicBezTo>
                  <a:cubicBezTo>
                    <a:pt x="16761" y="2158"/>
                    <a:pt x="13341" y="0"/>
                    <a:pt x="13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2266;p41">
              <a:extLst>
                <a:ext uri="{FF2B5EF4-FFF2-40B4-BE49-F238E27FC236}">
                  <a16:creationId xmlns:a16="http://schemas.microsoft.com/office/drawing/2014/main" id="{FDAC2B9C-DB8A-2CF2-1733-5C22AD12D5A2}"/>
                </a:ext>
              </a:extLst>
            </p:cNvPr>
            <p:cNvSpPr/>
            <p:nvPr/>
          </p:nvSpPr>
          <p:spPr>
            <a:xfrm>
              <a:off x="1914075" y="3455700"/>
              <a:ext cx="1525125" cy="377100"/>
            </a:xfrm>
            <a:custGeom>
              <a:avLst/>
              <a:gdLst/>
              <a:ahLst/>
              <a:cxnLst/>
              <a:rect l="l" t="t" r="r" b="b"/>
              <a:pathLst>
                <a:path w="61005" h="15084" extrusionOk="0">
                  <a:moveTo>
                    <a:pt x="54230" y="3771"/>
                  </a:moveTo>
                  <a:cubicBezTo>
                    <a:pt x="56100" y="3771"/>
                    <a:pt x="57090" y="5465"/>
                    <a:pt x="57090" y="7542"/>
                  </a:cubicBezTo>
                  <a:cubicBezTo>
                    <a:pt x="57090" y="9634"/>
                    <a:pt x="56100" y="11313"/>
                    <a:pt x="54230" y="11313"/>
                  </a:cubicBezTo>
                  <a:lnTo>
                    <a:pt x="6775" y="11313"/>
                  </a:lnTo>
                  <a:cubicBezTo>
                    <a:pt x="4906" y="11313"/>
                    <a:pt x="3915" y="9634"/>
                    <a:pt x="3915" y="7542"/>
                  </a:cubicBezTo>
                  <a:cubicBezTo>
                    <a:pt x="3915" y="5465"/>
                    <a:pt x="4906" y="3771"/>
                    <a:pt x="6775" y="3771"/>
                  </a:cubicBezTo>
                  <a:close/>
                  <a:moveTo>
                    <a:pt x="6775" y="0"/>
                  </a:moveTo>
                  <a:cubicBezTo>
                    <a:pt x="3036" y="0"/>
                    <a:pt x="0" y="3388"/>
                    <a:pt x="0" y="7542"/>
                  </a:cubicBezTo>
                  <a:cubicBezTo>
                    <a:pt x="0" y="11712"/>
                    <a:pt x="3036" y="15084"/>
                    <a:pt x="6775" y="15084"/>
                  </a:cubicBezTo>
                  <a:lnTo>
                    <a:pt x="54230" y="15084"/>
                  </a:lnTo>
                  <a:cubicBezTo>
                    <a:pt x="57969" y="15084"/>
                    <a:pt x="61004" y="11712"/>
                    <a:pt x="61004" y="7542"/>
                  </a:cubicBezTo>
                  <a:cubicBezTo>
                    <a:pt x="61004" y="3388"/>
                    <a:pt x="57969" y="0"/>
                    <a:pt x="54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2267;p41">
              <a:extLst>
                <a:ext uri="{FF2B5EF4-FFF2-40B4-BE49-F238E27FC236}">
                  <a16:creationId xmlns:a16="http://schemas.microsoft.com/office/drawing/2014/main" id="{B2807DD3-8C9A-AE5E-C39C-1935F4770F23}"/>
                </a:ext>
              </a:extLst>
            </p:cNvPr>
            <p:cNvSpPr/>
            <p:nvPr/>
          </p:nvSpPr>
          <p:spPr>
            <a:xfrm>
              <a:off x="2075450" y="3325850"/>
              <a:ext cx="1201975" cy="720250"/>
            </a:xfrm>
            <a:custGeom>
              <a:avLst/>
              <a:gdLst/>
              <a:ahLst/>
              <a:cxnLst/>
              <a:rect l="l" t="t" r="r" b="b"/>
              <a:pathLst>
                <a:path w="48079" h="28810" extrusionOk="0">
                  <a:moveTo>
                    <a:pt x="1167" y="1"/>
                  </a:moveTo>
                  <a:cubicBezTo>
                    <a:pt x="528" y="1"/>
                    <a:pt x="0" y="529"/>
                    <a:pt x="17" y="1168"/>
                  </a:cubicBezTo>
                  <a:cubicBezTo>
                    <a:pt x="368" y="15740"/>
                    <a:pt x="7286" y="28810"/>
                    <a:pt x="24048" y="28810"/>
                  </a:cubicBezTo>
                  <a:cubicBezTo>
                    <a:pt x="39706" y="28810"/>
                    <a:pt x="47663" y="15755"/>
                    <a:pt x="48062" y="1168"/>
                  </a:cubicBezTo>
                  <a:cubicBezTo>
                    <a:pt x="48079" y="529"/>
                    <a:pt x="47551" y="1"/>
                    <a:pt x="46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2268;p41">
              <a:extLst>
                <a:ext uri="{FF2B5EF4-FFF2-40B4-BE49-F238E27FC236}">
                  <a16:creationId xmlns:a16="http://schemas.microsoft.com/office/drawing/2014/main" id="{2BA13502-8988-6342-4715-BD8ECB8F3837}"/>
                </a:ext>
              </a:extLst>
            </p:cNvPr>
            <p:cNvSpPr/>
            <p:nvPr/>
          </p:nvSpPr>
          <p:spPr>
            <a:xfrm>
              <a:off x="2250825" y="4425150"/>
              <a:ext cx="851650" cy="78725"/>
            </a:xfrm>
            <a:custGeom>
              <a:avLst/>
              <a:gdLst/>
              <a:ahLst/>
              <a:cxnLst/>
              <a:rect l="l" t="t" r="r" b="b"/>
              <a:pathLst>
                <a:path w="34066" h="3149" extrusionOk="0">
                  <a:moveTo>
                    <a:pt x="3147" y="1"/>
                  </a:moveTo>
                  <a:cubicBezTo>
                    <a:pt x="1406" y="1"/>
                    <a:pt x="0" y="1407"/>
                    <a:pt x="0" y="3149"/>
                  </a:cubicBezTo>
                  <a:lnTo>
                    <a:pt x="34065" y="3149"/>
                  </a:lnTo>
                  <a:cubicBezTo>
                    <a:pt x="34065" y="1407"/>
                    <a:pt x="32659" y="1"/>
                    <a:pt x="30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2269;p41">
              <a:extLst>
                <a:ext uri="{FF2B5EF4-FFF2-40B4-BE49-F238E27FC236}">
                  <a16:creationId xmlns:a16="http://schemas.microsoft.com/office/drawing/2014/main" id="{0272FF9B-F2BD-B144-819C-63B76B8773F8}"/>
                </a:ext>
              </a:extLst>
            </p:cNvPr>
            <p:cNvSpPr/>
            <p:nvPr/>
          </p:nvSpPr>
          <p:spPr>
            <a:xfrm>
              <a:off x="2143775" y="3409525"/>
              <a:ext cx="314375" cy="378375"/>
            </a:xfrm>
            <a:custGeom>
              <a:avLst/>
              <a:gdLst/>
              <a:ahLst/>
              <a:cxnLst/>
              <a:rect l="l" t="t" r="r" b="b"/>
              <a:pathLst>
                <a:path w="12575" h="15135" extrusionOk="0">
                  <a:moveTo>
                    <a:pt x="4742" y="0"/>
                  </a:moveTo>
                  <a:cubicBezTo>
                    <a:pt x="4328" y="0"/>
                    <a:pt x="3922" y="71"/>
                    <a:pt x="3531" y="217"/>
                  </a:cubicBezTo>
                  <a:cubicBezTo>
                    <a:pt x="895" y="1192"/>
                    <a:pt x="0" y="5282"/>
                    <a:pt x="1517" y="9340"/>
                  </a:cubicBezTo>
                  <a:cubicBezTo>
                    <a:pt x="2811" y="12812"/>
                    <a:pt x="5448" y="15134"/>
                    <a:pt x="7831" y="15134"/>
                  </a:cubicBezTo>
                  <a:cubicBezTo>
                    <a:pt x="8246" y="15134"/>
                    <a:pt x="8653" y="15064"/>
                    <a:pt x="9044" y="14917"/>
                  </a:cubicBezTo>
                  <a:cubicBezTo>
                    <a:pt x="11664" y="13927"/>
                    <a:pt x="12574" y="9836"/>
                    <a:pt x="11057" y="5778"/>
                  </a:cubicBezTo>
                  <a:cubicBezTo>
                    <a:pt x="9750" y="2321"/>
                    <a:pt x="7122" y="0"/>
                    <a:pt x="4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72C1DAD5-7C14-361D-38DF-4F6B3D98BFEC}"/>
              </a:ext>
            </a:extLst>
          </p:cNvPr>
          <p:cNvSpPr txBox="1"/>
          <p:nvPr/>
        </p:nvSpPr>
        <p:spPr>
          <a:xfrm>
            <a:off x="13810182" y="6267664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Residual Error: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0.1151</a:t>
            </a:r>
            <a:endParaRPr lang="en-US" sz="28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7A484B3-4DBD-DAC7-8DDF-08D1846C78D7}"/>
              </a:ext>
            </a:extLst>
          </p:cNvPr>
          <p:cNvSpPr txBox="1"/>
          <p:nvPr/>
        </p:nvSpPr>
        <p:spPr>
          <a:xfrm>
            <a:off x="20436364" y="6198143"/>
            <a:ext cx="5828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8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R-squared: </a:t>
            </a:r>
            <a:r>
              <a:rPr lang="en-US" sz="28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0.9815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D26D525-27CF-25D9-CFDB-61E4439C6C12}"/>
              </a:ext>
            </a:extLst>
          </p:cNvPr>
          <p:cNvSpPr txBox="1"/>
          <p:nvPr/>
        </p:nvSpPr>
        <p:spPr>
          <a:xfrm>
            <a:off x="12738303" y="970685"/>
            <a:ext cx="819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54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✅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F76185-027F-1580-6900-B538CAB67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4346" y="544681"/>
            <a:ext cx="8819524" cy="5442906"/>
          </a:xfrm>
          <a:prstGeom prst="rect">
            <a:avLst/>
          </a:prstGeom>
        </p:spPr>
      </p:pic>
      <p:grpSp>
        <p:nvGrpSpPr>
          <p:cNvPr id="19" name="Google Shape;575;p22">
            <a:extLst>
              <a:ext uri="{FF2B5EF4-FFF2-40B4-BE49-F238E27FC236}">
                <a16:creationId xmlns:a16="http://schemas.microsoft.com/office/drawing/2014/main" id="{99BFD092-140B-5B48-D67F-D014DD0EC115}"/>
              </a:ext>
            </a:extLst>
          </p:cNvPr>
          <p:cNvGrpSpPr/>
          <p:nvPr/>
        </p:nvGrpSpPr>
        <p:grpSpPr>
          <a:xfrm flipH="1">
            <a:off x="8603087" y="4867830"/>
            <a:ext cx="3372116" cy="1779289"/>
            <a:chOff x="2633725" y="3423344"/>
            <a:chExt cx="2150902" cy="1185231"/>
          </a:xfrm>
        </p:grpSpPr>
        <p:sp>
          <p:nvSpPr>
            <p:cNvPr id="20" name="Google Shape;576;p22">
              <a:extLst>
                <a:ext uri="{FF2B5EF4-FFF2-40B4-BE49-F238E27FC236}">
                  <a16:creationId xmlns:a16="http://schemas.microsoft.com/office/drawing/2014/main" id="{46D7EBB8-4F9F-654E-786D-BCBA78E38563}"/>
                </a:ext>
              </a:extLst>
            </p:cNvPr>
            <p:cNvSpPr/>
            <p:nvPr/>
          </p:nvSpPr>
          <p:spPr>
            <a:xfrm>
              <a:off x="3145449" y="4384175"/>
              <a:ext cx="14967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577;p22">
              <a:extLst>
                <a:ext uri="{FF2B5EF4-FFF2-40B4-BE49-F238E27FC236}">
                  <a16:creationId xmlns:a16="http://schemas.microsoft.com/office/drawing/2014/main" id="{B2AD210A-5417-634D-6DEB-254BFBB3C94C}"/>
                </a:ext>
              </a:extLst>
            </p:cNvPr>
            <p:cNvSpPr/>
            <p:nvPr/>
          </p:nvSpPr>
          <p:spPr>
            <a:xfrm flipH="1">
              <a:off x="3451372" y="4311868"/>
              <a:ext cx="523257" cy="245460"/>
            </a:xfrm>
            <a:custGeom>
              <a:avLst/>
              <a:gdLst/>
              <a:ahLst/>
              <a:cxnLst/>
              <a:rect l="l" t="t" r="r" b="b"/>
              <a:pathLst>
                <a:path w="31100" h="14589" extrusionOk="0">
                  <a:moveTo>
                    <a:pt x="26736" y="1"/>
                  </a:moveTo>
                  <a:cubicBezTo>
                    <a:pt x="25896" y="1301"/>
                    <a:pt x="24271" y="1815"/>
                    <a:pt x="22747" y="2055"/>
                  </a:cubicBezTo>
                  <a:cubicBezTo>
                    <a:pt x="21224" y="2294"/>
                    <a:pt x="19650" y="2192"/>
                    <a:pt x="18126" y="2397"/>
                  </a:cubicBezTo>
                  <a:cubicBezTo>
                    <a:pt x="16329" y="2637"/>
                    <a:pt x="14583" y="3321"/>
                    <a:pt x="13077" y="4348"/>
                  </a:cubicBezTo>
                  <a:cubicBezTo>
                    <a:pt x="12700" y="4604"/>
                    <a:pt x="12324" y="4896"/>
                    <a:pt x="11982" y="5204"/>
                  </a:cubicBezTo>
                  <a:cubicBezTo>
                    <a:pt x="11982" y="5204"/>
                    <a:pt x="11614" y="5277"/>
                    <a:pt x="11035" y="5277"/>
                  </a:cubicBezTo>
                  <a:cubicBezTo>
                    <a:pt x="10134" y="5277"/>
                    <a:pt x="8721" y="5100"/>
                    <a:pt x="7377" y="4193"/>
                  </a:cubicBezTo>
                  <a:lnTo>
                    <a:pt x="3406" y="6505"/>
                  </a:lnTo>
                  <a:lnTo>
                    <a:pt x="0" y="11451"/>
                  </a:lnTo>
                  <a:lnTo>
                    <a:pt x="701" y="14207"/>
                  </a:lnTo>
                  <a:cubicBezTo>
                    <a:pt x="701" y="14207"/>
                    <a:pt x="2543" y="14588"/>
                    <a:pt x="5091" y="14588"/>
                  </a:cubicBezTo>
                  <a:cubicBezTo>
                    <a:pt x="6895" y="14588"/>
                    <a:pt x="9052" y="14397"/>
                    <a:pt x="11160" y="13744"/>
                  </a:cubicBezTo>
                  <a:cubicBezTo>
                    <a:pt x="12221" y="13420"/>
                    <a:pt x="13538" y="12889"/>
                    <a:pt x="14994" y="12222"/>
                  </a:cubicBezTo>
                  <a:cubicBezTo>
                    <a:pt x="20590" y="9654"/>
                    <a:pt x="28276" y="4981"/>
                    <a:pt x="31100" y="1712"/>
                  </a:cubicBezTo>
                  <a:lnTo>
                    <a:pt x="267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578;p22">
              <a:extLst>
                <a:ext uri="{FF2B5EF4-FFF2-40B4-BE49-F238E27FC236}">
                  <a16:creationId xmlns:a16="http://schemas.microsoft.com/office/drawing/2014/main" id="{AC8E477D-C823-C241-4071-5AD8D2B71021}"/>
                </a:ext>
              </a:extLst>
            </p:cNvPr>
            <p:cNvSpPr/>
            <p:nvPr/>
          </p:nvSpPr>
          <p:spPr>
            <a:xfrm flipH="1">
              <a:off x="3451360" y="4311868"/>
              <a:ext cx="303237" cy="205635"/>
            </a:xfrm>
            <a:custGeom>
              <a:avLst/>
              <a:gdLst/>
              <a:ahLst/>
              <a:cxnLst/>
              <a:rect l="l" t="t" r="r" b="b"/>
              <a:pathLst>
                <a:path w="18023" h="12222" extrusionOk="0">
                  <a:moveTo>
                    <a:pt x="13659" y="1"/>
                  </a:moveTo>
                  <a:cubicBezTo>
                    <a:pt x="12819" y="1301"/>
                    <a:pt x="11194" y="1815"/>
                    <a:pt x="9670" y="2055"/>
                  </a:cubicBezTo>
                  <a:cubicBezTo>
                    <a:pt x="8147" y="2294"/>
                    <a:pt x="6573" y="2192"/>
                    <a:pt x="5049" y="2397"/>
                  </a:cubicBezTo>
                  <a:cubicBezTo>
                    <a:pt x="3252" y="2637"/>
                    <a:pt x="1506" y="3321"/>
                    <a:pt x="0" y="4348"/>
                  </a:cubicBezTo>
                  <a:cubicBezTo>
                    <a:pt x="68" y="6487"/>
                    <a:pt x="427" y="9723"/>
                    <a:pt x="1917" y="12222"/>
                  </a:cubicBezTo>
                  <a:cubicBezTo>
                    <a:pt x="7513" y="9654"/>
                    <a:pt x="15199" y="4981"/>
                    <a:pt x="18023" y="1712"/>
                  </a:cubicBezTo>
                  <a:lnTo>
                    <a:pt x="136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579;p22">
              <a:extLst>
                <a:ext uri="{FF2B5EF4-FFF2-40B4-BE49-F238E27FC236}">
                  <a16:creationId xmlns:a16="http://schemas.microsoft.com/office/drawing/2014/main" id="{0BD8157B-A127-06B3-53C4-493EFDF644F8}"/>
                </a:ext>
              </a:extLst>
            </p:cNvPr>
            <p:cNvSpPr/>
            <p:nvPr/>
          </p:nvSpPr>
          <p:spPr>
            <a:xfrm flipH="1">
              <a:off x="3693842" y="4370050"/>
              <a:ext cx="60755" cy="147454"/>
            </a:xfrm>
            <a:custGeom>
              <a:avLst/>
              <a:gdLst/>
              <a:ahLst/>
              <a:cxnLst/>
              <a:rect l="l" t="t" r="r" b="b"/>
              <a:pathLst>
                <a:path w="3611" h="8764" extrusionOk="0">
                  <a:moveTo>
                    <a:pt x="1523" y="0"/>
                  </a:moveTo>
                  <a:cubicBezTo>
                    <a:pt x="993" y="256"/>
                    <a:pt x="496" y="548"/>
                    <a:pt x="0" y="890"/>
                  </a:cubicBezTo>
                  <a:cubicBezTo>
                    <a:pt x="68" y="3029"/>
                    <a:pt x="427" y="6265"/>
                    <a:pt x="1917" y="8764"/>
                  </a:cubicBezTo>
                  <a:cubicBezTo>
                    <a:pt x="2465" y="8524"/>
                    <a:pt x="3029" y="8250"/>
                    <a:pt x="3611" y="7959"/>
                  </a:cubicBezTo>
                  <a:cubicBezTo>
                    <a:pt x="2020" y="5512"/>
                    <a:pt x="1609" y="2242"/>
                    <a:pt x="15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580;p22">
              <a:extLst>
                <a:ext uri="{FF2B5EF4-FFF2-40B4-BE49-F238E27FC236}">
                  <a16:creationId xmlns:a16="http://schemas.microsoft.com/office/drawing/2014/main" id="{95792F22-538A-4304-AD1C-AA5E42163B14}"/>
                </a:ext>
              </a:extLst>
            </p:cNvPr>
            <p:cNvSpPr/>
            <p:nvPr/>
          </p:nvSpPr>
          <p:spPr>
            <a:xfrm flipH="1">
              <a:off x="3849364" y="4140500"/>
              <a:ext cx="396296" cy="410412"/>
            </a:xfrm>
            <a:custGeom>
              <a:avLst/>
              <a:gdLst/>
              <a:ahLst/>
              <a:cxnLst/>
              <a:rect l="l" t="t" r="r" b="b"/>
              <a:pathLst>
                <a:path w="23554" h="24393" extrusionOk="0">
                  <a:moveTo>
                    <a:pt x="8714" y="1"/>
                  </a:moveTo>
                  <a:lnTo>
                    <a:pt x="1422" y="7806"/>
                  </a:lnTo>
                  <a:lnTo>
                    <a:pt x="1" y="9312"/>
                  </a:lnTo>
                  <a:cubicBezTo>
                    <a:pt x="1" y="9312"/>
                    <a:pt x="1799" y="14910"/>
                    <a:pt x="9604" y="20353"/>
                  </a:cubicBezTo>
                  <a:cubicBezTo>
                    <a:pt x="9860" y="20540"/>
                    <a:pt x="10134" y="20712"/>
                    <a:pt x="10391" y="20883"/>
                  </a:cubicBezTo>
                  <a:cubicBezTo>
                    <a:pt x="12222" y="22081"/>
                    <a:pt x="14328" y="23279"/>
                    <a:pt x="16809" y="24392"/>
                  </a:cubicBezTo>
                  <a:cubicBezTo>
                    <a:pt x="16809" y="24392"/>
                    <a:pt x="17528" y="23758"/>
                    <a:pt x="18487" y="22765"/>
                  </a:cubicBezTo>
                  <a:cubicBezTo>
                    <a:pt x="18676" y="22578"/>
                    <a:pt x="18863" y="22372"/>
                    <a:pt x="19069" y="22149"/>
                  </a:cubicBezTo>
                  <a:cubicBezTo>
                    <a:pt x="20951" y="20130"/>
                    <a:pt x="23348" y="17083"/>
                    <a:pt x="23553" y="14584"/>
                  </a:cubicBezTo>
                  <a:lnTo>
                    <a:pt x="23485" y="14481"/>
                  </a:lnTo>
                  <a:lnTo>
                    <a:pt x="17135" y="6573"/>
                  </a:lnTo>
                  <a:lnTo>
                    <a:pt x="87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581;p22">
              <a:extLst>
                <a:ext uri="{FF2B5EF4-FFF2-40B4-BE49-F238E27FC236}">
                  <a16:creationId xmlns:a16="http://schemas.microsoft.com/office/drawing/2014/main" id="{25AE3661-5C96-4231-27C1-B34B6D5B41C3}"/>
                </a:ext>
              </a:extLst>
            </p:cNvPr>
            <p:cNvSpPr/>
            <p:nvPr/>
          </p:nvSpPr>
          <p:spPr>
            <a:xfrm flipH="1">
              <a:off x="3924816" y="4466579"/>
              <a:ext cx="159265" cy="56969"/>
            </a:xfrm>
            <a:custGeom>
              <a:avLst/>
              <a:gdLst/>
              <a:ahLst/>
              <a:cxnLst/>
              <a:rect l="l" t="t" r="r" b="b"/>
              <a:pathLst>
                <a:path w="9466" h="3386" extrusionOk="0">
                  <a:moveTo>
                    <a:pt x="3684" y="0"/>
                  </a:moveTo>
                  <a:cubicBezTo>
                    <a:pt x="2446" y="0"/>
                    <a:pt x="1183" y="311"/>
                    <a:pt x="1" y="973"/>
                  </a:cubicBezTo>
                  <a:cubicBezTo>
                    <a:pt x="257" y="1160"/>
                    <a:pt x="531" y="1332"/>
                    <a:pt x="788" y="1503"/>
                  </a:cubicBezTo>
                  <a:cubicBezTo>
                    <a:pt x="1739" y="1055"/>
                    <a:pt x="2733" y="842"/>
                    <a:pt x="3706" y="842"/>
                  </a:cubicBezTo>
                  <a:cubicBezTo>
                    <a:pt x="5712" y="842"/>
                    <a:pt x="7628" y="1749"/>
                    <a:pt x="8884" y="3385"/>
                  </a:cubicBezTo>
                  <a:cubicBezTo>
                    <a:pt x="9073" y="3198"/>
                    <a:pt x="9260" y="2992"/>
                    <a:pt x="9466" y="2769"/>
                  </a:cubicBezTo>
                  <a:cubicBezTo>
                    <a:pt x="8037" y="1000"/>
                    <a:pt x="5903" y="0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582;p22">
              <a:extLst>
                <a:ext uri="{FF2B5EF4-FFF2-40B4-BE49-F238E27FC236}">
                  <a16:creationId xmlns:a16="http://schemas.microsoft.com/office/drawing/2014/main" id="{2D404A95-D9A8-816F-B256-767099AB956E}"/>
                </a:ext>
              </a:extLst>
            </p:cNvPr>
            <p:cNvSpPr/>
            <p:nvPr/>
          </p:nvSpPr>
          <p:spPr>
            <a:xfrm flipH="1">
              <a:off x="2922278" y="4275289"/>
              <a:ext cx="102262" cy="164464"/>
            </a:xfrm>
            <a:custGeom>
              <a:avLst/>
              <a:gdLst/>
              <a:ahLst/>
              <a:cxnLst/>
              <a:rect l="l" t="t" r="r" b="b"/>
              <a:pathLst>
                <a:path w="6078" h="9775" extrusionOk="0">
                  <a:moveTo>
                    <a:pt x="6077" y="0"/>
                  </a:moveTo>
                  <a:cubicBezTo>
                    <a:pt x="5358" y="69"/>
                    <a:pt x="4674" y="308"/>
                    <a:pt x="4074" y="685"/>
                  </a:cubicBezTo>
                  <a:cubicBezTo>
                    <a:pt x="3869" y="805"/>
                    <a:pt x="3663" y="959"/>
                    <a:pt x="3492" y="1113"/>
                  </a:cubicBezTo>
                  <a:cubicBezTo>
                    <a:pt x="3252" y="1319"/>
                    <a:pt x="3047" y="1541"/>
                    <a:pt x="2859" y="1798"/>
                  </a:cubicBezTo>
                  <a:cubicBezTo>
                    <a:pt x="2739" y="1969"/>
                    <a:pt x="2620" y="2140"/>
                    <a:pt x="2499" y="2328"/>
                  </a:cubicBezTo>
                  <a:lnTo>
                    <a:pt x="2191" y="2996"/>
                  </a:lnTo>
                  <a:cubicBezTo>
                    <a:pt x="2157" y="3081"/>
                    <a:pt x="2141" y="3167"/>
                    <a:pt x="2106" y="3252"/>
                  </a:cubicBezTo>
                  <a:cubicBezTo>
                    <a:pt x="1952" y="3715"/>
                    <a:pt x="1712" y="4126"/>
                    <a:pt x="1404" y="4468"/>
                  </a:cubicBezTo>
                  <a:cubicBezTo>
                    <a:pt x="1250" y="4639"/>
                    <a:pt x="1079" y="4793"/>
                    <a:pt x="890" y="4930"/>
                  </a:cubicBezTo>
                  <a:lnTo>
                    <a:pt x="582" y="5153"/>
                  </a:lnTo>
                  <a:lnTo>
                    <a:pt x="0" y="8798"/>
                  </a:lnTo>
                  <a:lnTo>
                    <a:pt x="1901" y="9209"/>
                  </a:lnTo>
                  <a:lnTo>
                    <a:pt x="4519" y="9774"/>
                  </a:lnTo>
                  <a:lnTo>
                    <a:pt x="60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583;p22">
              <a:extLst>
                <a:ext uri="{FF2B5EF4-FFF2-40B4-BE49-F238E27FC236}">
                  <a16:creationId xmlns:a16="http://schemas.microsoft.com/office/drawing/2014/main" id="{E2C2D179-93A7-C617-2DE7-0E07A75A25AF}"/>
                </a:ext>
              </a:extLst>
            </p:cNvPr>
            <p:cNvSpPr/>
            <p:nvPr/>
          </p:nvSpPr>
          <p:spPr>
            <a:xfrm flipH="1">
              <a:off x="2940127" y="4386725"/>
              <a:ext cx="52444" cy="53032"/>
            </a:xfrm>
            <a:custGeom>
              <a:avLst/>
              <a:gdLst/>
              <a:ahLst/>
              <a:cxnLst/>
              <a:rect l="l" t="t" r="r" b="b"/>
              <a:pathLst>
                <a:path w="3117" h="3152" extrusionOk="0">
                  <a:moveTo>
                    <a:pt x="3012" y="0"/>
                  </a:moveTo>
                  <a:cubicBezTo>
                    <a:pt x="1548" y="0"/>
                    <a:pt x="251" y="1065"/>
                    <a:pt x="17" y="2569"/>
                  </a:cubicBezTo>
                  <a:lnTo>
                    <a:pt x="1" y="2586"/>
                  </a:lnTo>
                  <a:lnTo>
                    <a:pt x="2619" y="3151"/>
                  </a:lnTo>
                  <a:lnTo>
                    <a:pt x="3116" y="2"/>
                  </a:lnTo>
                  <a:cubicBezTo>
                    <a:pt x="3081" y="1"/>
                    <a:pt x="3046" y="0"/>
                    <a:pt x="3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584;p22">
              <a:extLst>
                <a:ext uri="{FF2B5EF4-FFF2-40B4-BE49-F238E27FC236}">
                  <a16:creationId xmlns:a16="http://schemas.microsoft.com/office/drawing/2014/main" id="{B961D644-A925-C356-905F-3764FF15B125}"/>
                </a:ext>
              </a:extLst>
            </p:cNvPr>
            <p:cNvSpPr/>
            <p:nvPr/>
          </p:nvSpPr>
          <p:spPr>
            <a:xfrm flipH="1">
              <a:off x="2971809" y="4325698"/>
              <a:ext cx="29124" cy="38109"/>
            </a:xfrm>
            <a:custGeom>
              <a:avLst/>
              <a:gdLst/>
              <a:ahLst/>
              <a:cxnLst/>
              <a:rect l="l" t="t" r="r" b="b"/>
              <a:pathLst>
                <a:path w="1731" h="2265" extrusionOk="0">
                  <a:moveTo>
                    <a:pt x="788" y="0"/>
                  </a:moveTo>
                  <a:cubicBezTo>
                    <a:pt x="754" y="85"/>
                    <a:pt x="738" y="171"/>
                    <a:pt x="703" y="256"/>
                  </a:cubicBezTo>
                  <a:cubicBezTo>
                    <a:pt x="549" y="719"/>
                    <a:pt x="309" y="1130"/>
                    <a:pt x="1" y="1472"/>
                  </a:cubicBezTo>
                  <a:lnTo>
                    <a:pt x="343" y="1952"/>
                  </a:lnTo>
                  <a:cubicBezTo>
                    <a:pt x="488" y="2158"/>
                    <a:pt x="719" y="2265"/>
                    <a:pt x="955" y="2265"/>
                  </a:cubicBezTo>
                  <a:cubicBezTo>
                    <a:pt x="1110" y="2265"/>
                    <a:pt x="1268" y="2218"/>
                    <a:pt x="1404" y="2123"/>
                  </a:cubicBezTo>
                  <a:cubicBezTo>
                    <a:pt x="1559" y="2002"/>
                    <a:pt x="1678" y="1815"/>
                    <a:pt x="1696" y="1626"/>
                  </a:cubicBezTo>
                  <a:cubicBezTo>
                    <a:pt x="1730" y="1438"/>
                    <a:pt x="1696" y="1233"/>
                    <a:pt x="1576" y="1078"/>
                  </a:cubicBezTo>
                  <a:lnTo>
                    <a:pt x="7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585;p22">
              <a:extLst>
                <a:ext uri="{FF2B5EF4-FFF2-40B4-BE49-F238E27FC236}">
                  <a16:creationId xmlns:a16="http://schemas.microsoft.com/office/drawing/2014/main" id="{BBE453B0-33F2-C71A-9D79-D10FC0DA9146}"/>
                </a:ext>
              </a:extLst>
            </p:cNvPr>
            <p:cNvSpPr/>
            <p:nvPr/>
          </p:nvSpPr>
          <p:spPr>
            <a:xfrm flipH="1">
              <a:off x="2942432" y="4294016"/>
              <a:ext cx="40060" cy="48624"/>
            </a:xfrm>
            <a:custGeom>
              <a:avLst/>
              <a:gdLst/>
              <a:ahLst/>
              <a:cxnLst/>
              <a:rect l="l" t="t" r="r" b="b"/>
              <a:pathLst>
                <a:path w="2381" h="2890" extrusionOk="0">
                  <a:moveTo>
                    <a:pt x="993" y="0"/>
                  </a:moveTo>
                  <a:cubicBezTo>
                    <a:pt x="753" y="206"/>
                    <a:pt x="548" y="428"/>
                    <a:pt x="360" y="685"/>
                  </a:cubicBezTo>
                  <a:cubicBezTo>
                    <a:pt x="240" y="856"/>
                    <a:pt x="121" y="1027"/>
                    <a:pt x="0" y="1215"/>
                  </a:cubicBezTo>
                  <a:lnTo>
                    <a:pt x="993" y="2584"/>
                  </a:lnTo>
                  <a:cubicBezTo>
                    <a:pt x="1137" y="2780"/>
                    <a:pt x="1368" y="2889"/>
                    <a:pt x="1603" y="2889"/>
                  </a:cubicBezTo>
                  <a:cubicBezTo>
                    <a:pt x="1759" y="2889"/>
                    <a:pt x="1918" y="2841"/>
                    <a:pt x="2054" y="2739"/>
                  </a:cubicBezTo>
                  <a:cubicBezTo>
                    <a:pt x="2209" y="2619"/>
                    <a:pt x="2312" y="2447"/>
                    <a:pt x="2346" y="2260"/>
                  </a:cubicBezTo>
                  <a:cubicBezTo>
                    <a:pt x="2380" y="2054"/>
                    <a:pt x="2328" y="1849"/>
                    <a:pt x="2209" y="1694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586;p22">
              <a:extLst>
                <a:ext uri="{FF2B5EF4-FFF2-40B4-BE49-F238E27FC236}">
                  <a16:creationId xmlns:a16="http://schemas.microsoft.com/office/drawing/2014/main" id="{7B1FFDCB-4467-97D4-7A2D-673852BDB5DA}"/>
                </a:ext>
              </a:extLst>
            </p:cNvPr>
            <p:cNvSpPr/>
            <p:nvPr/>
          </p:nvSpPr>
          <p:spPr>
            <a:xfrm flipH="1">
              <a:off x="2905297" y="4275289"/>
              <a:ext cx="43207" cy="167341"/>
            </a:xfrm>
            <a:custGeom>
              <a:avLst/>
              <a:gdLst/>
              <a:ahLst/>
              <a:cxnLst/>
              <a:rect l="l" t="t" r="r" b="b"/>
              <a:pathLst>
                <a:path w="2568" h="9946" extrusionOk="0">
                  <a:moveTo>
                    <a:pt x="1558" y="0"/>
                  </a:moveTo>
                  <a:lnTo>
                    <a:pt x="0" y="9774"/>
                  </a:lnTo>
                  <a:lnTo>
                    <a:pt x="1011" y="9945"/>
                  </a:lnTo>
                  <a:lnTo>
                    <a:pt x="2567" y="155"/>
                  </a:lnTo>
                  <a:lnTo>
                    <a:pt x="1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587;p22">
              <a:extLst>
                <a:ext uri="{FF2B5EF4-FFF2-40B4-BE49-F238E27FC236}">
                  <a16:creationId xmlns:a16="http://schemas.microsoft.com/office/drawing/2014/main" id="{6935D3FE-3DC3-CE7A-E4A1-6375A468476B}"/>
                </a:ext>
              </a:extLst>
            </p:cNvPr>
            <p:cNvSpPr/>
            <p:nvPr/>
          </p:nvSpPr>
          <p:spPr>
            <a:xfrm flipH="1">
              <a:off x="2893770" y="4277880"/>
              <a:ext cx="15849" cy="28249"/>
            </a:xfrm>
            <a:custGeom>
              <a:avLst/>
              <a:gdLst/>
              <a:ahLst/>
              <a:cxnLst/>
              <a:rect l="l" t="t" r="r" b="b"/>
              <a:pathLst>
                <a:path w="942" h="1679" extrusionOk="0">
                  <a:moveTo>
                    <a:pt x="256" y="1"/>
                  </a:moveTo>
                  <a:lnTo>
                    <a:pt x="0" y="1678"/>
                  </a:lnTo>
                  <a:lnTo>
                    <a:pt x="788" y="1439"/>
                  </a:lnTo>
                  <a:lnTo>
                    <a:pt x="941" y="480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588;p22">
              <a:extLst>
                <a:ext uri="{FF2B5EF4-FFF2-40B4-BE49-F238E27FC236}">
                  <a16:creationId xmlns:a16="http://schemas.microsoft.com/office/drawing/2014/main" id="{BA47E341-381B-6423-1FF4-81D1BAF3C0B5}"/>
                </a:ext>
              </a:extLst>
            </p:cNvPr>
            <p:cNvSpPr/>
            <p:nvPr/>
          </p:nvSpPr>
          <p:spPr>
            <a:xfrm flipH="1">
              <a:off x="2903849" y="4340942"/>
              <a:ext cx="15866" cy="28249"/>
            </a:xfrm>
            <a:custGeom>
              <a:avLst/>
              <a:gdLst/>
              <a:ahLst/>
              <a:cxnLst/>
              <a:rect l="l" t="t" r="r" b="b"/>
              <a:pathLst>
                <a:path w="943" h="1679" extrusionOk="0">
                  <a:moveTo>
                    <a:pt x="258" y="1"/>
                  </a:moveTo>
                  <a:lnTo>
                    <a:pt x="1" y="1678"/>
                  </a:lnTo>
                  <a:lnTo>
                    <a:pt x="1" y="1678"/>
                  </a:lnTo>
                  <a:lnTo>
                    <a:pt x="788" y="1438"/>
                  </a:lnTo>
                  <a:lnTo>
                    <a:pt x="943" y="48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589;p22">
              <a:extLst>
                <a:ext uri="{FF2B5EF4-FFF2-40B4-BE49-F238E27FC236}">
                  <a16:creationId xmlns:a16="http://schemas.microsoft.com/office/drawing/2014/main" id="{F19FEC26-3916-65CB-AE5F-ED04FDE31E41}"/>
                </a:ext>
              </a:extLst>
            </p:cNvPr>
            <p:cNvSpPr/>
            <p:nvPr/>
          </p:nvSpPr>
          <p:spPr>
            <a:xfrm flipH="1">
              <a:off x="2913944" y="4404021"/>
              <a:ext cx="15832" cy="28249"/>
            </a:xfrm>
            <a:custGeom>
              <a:avLst/>
              <a:gdLst/>
              <a:ahLst/>
              <a:cxnLst/>
              <a:rect l="l" t="t" r="r" b="b"/>
              <a:pathLst>
                <a:path w="941" h="1679" extrusionOk="0">
                  <a:moveTo>
                    <a:pt x="256" y="1"/>
                  </a:moveTo>
                  <a:lnTo>
                    <a:pt x="0" y="1678"/>
                  </a:lnTo>
                  <a:lnTo>
                    <a:pt x="788" y="1439"/>
                  </a:lnTo>
                  <a:lnTo>
                    <a:pt x="941" y="480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590;p22">
              <a:extLst>
                <a:ext uri="{FF2B5EF4-FFF2-40B4-BE49-F238E27FC236}">
                  <a16:creationId xmlns:a16="http://schemas.microsoft.com/office/drawing/2014/main" id="{4C34F746-D9E8-96F8-2C49-B4EE89A5F6C3}"/>
                </a:ext>
              </a:extLst>
            </p:cNvPr>
            <p:cNvSpPr/>
            <p:nvPr/>
          </p:nvSpPr>
          <p:spPr>
            <a:xfrm flipH="1">
              <a:off x="3009585" y="4110550"/>
              <a:ext cx="725158" cy="318750"/>
            </a:xfrm>
            <a:custGeom>
              <a:avLst/>
              <a:gdLst/>
              <a:ahLst/>
              <a:cxnLst/>
              <a:rect l="l" t="t" r="r" b="b"/>
              <a:pathLst>
                <a:path w="43100" h="18945" extrusionOk="0">
                  <a:moveTo>
                    <a:pt x="2380" y="1"/>
                  </a:moveTo>
                  <a:lnTo>
                    <a:pt x="0" y="10442"/>
                  </a:lnTo>
                  <a:lnTo>
                    <a:pt x="2209" y="13420"/>
                  </a:lnTo>
                  <a:lnTo>
                    <a:pt x="22441" y="14721"/>
                  </a:lnTo>
                  <a:cubicBezTo>
                    <a:pt x="22662" y="15081"/>
                    <a:pt x="23023" y="15526"/>
                    <a:pt x="23502" y="15953"/>
                  </a:cubicBezTo>
                  <a:cubicBezTo>
                    <a:pt x="25010" y="17382"/>
                    <a:pt x="27740" y="18944"/>
                    <a:pt x="31694" y="18944"/>
                  </a:cubicBezTo>
                  <a:cubicBezTo>
                    <a:pt x="32003" y="18944"/>
                    <a:pt x="32319" y="18935"/>
                    <a:pt x="32642" y="18915"/>
                  </a:cubicBezTo>
                  <a:cubicBezTo>
                    <a:pt x="34947" y="18769"/>
                    <a:pt x="36898" y="18288"/>
                    <a:pt x="39180" y="18288"/>
                  </a:cubicBezTo>
                  <a:cubicBezTo>
                    <a:pt x="40118" y="18288"/>
                    <a:pt x="41112" y="18370"/>
                    <a:pt x="42209" y="18589"/>
                  </a:cubicBezTo>
                  <a:cubicBezTo>
                    <a:pt x="42672" y="15902"/>
                    <a:pt x="43099" y="14841"/>
                    <a:pt x="43099" y="14841"/>
                  </a:cubicBezTo>
                  <a:cubicBezTo>
                    <a:pt x="37006" y="12427"/>
                    <a:pt x="30177" y="9877"/>
                    <a:pt x="23878" y="7584"/>
                  </a:cubicBezTo>
                  <a:cubicBezTo>
                    <a:pt x="12221" y="3339"/>
                    <a:pt x="2380" y="1"/>
                    <a:pt x="2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591;p22">
              <a:extLst>
                <a:ext uri="{FF2B5EF4-FFF2-40B4-BE49-F238E27FC236}">
                  <a16:creationId xmlns:a16="http://schemas.microsoft.com/office/drawing/2014/main" id="{47EE54DE-5F3E-A1B1-3821-86C6FBF3ECD7}"/>
                </a:ext>
              </a:extLst>
            </p:cNvPr>
            <p:cNvSpPr/>
            <p:nvPr/>
          </p:nvSpPr>
          <p:spPr>
            <a:xfrm flipH="1">
              <a:off x="3633071" y="4033102"/>
              <a:ext cx="454460" cy="303237"/>
            </a:xfrm>
            <a:custGeom>
              <a:avLst/>
              <a:gdLst/>
              <a:ahLst/>
              <a:cxnLst/>
              <a:rect l="l" t="t" r="r" b="b"/>
              <a:pathLst>
                <a:path w="27011" h="18023" extrusionOk="0">
                  <a:moveTo>
                    <a:pt x="8986" y="0"/>
                  </a:moveTo>
                  <a:lnTo>
                    <a:pt x="4330" y="838"/>
                  </a:lnTo>
                  <a:lnTo>
                    <a:pt x="1" y="9362"/>
                  </a:lnTo>
                  <a:cubicBezTo>
                    <a:pt x="1" y="9362"/>
                    <a:pt x="9705" y="16226"/>
                    <a:pt x="10116" y="16226"/>
                  </a:cubicBezTo>
                  <a:cubicBezTo>
                    <a:pt x="10526" y="16226"/>
                    <a:pt x="23176" y="18023"/>
                    <a:pt x="23176" y="18023"/>
                  </a:cubicBezTo>
                  <a:cubicBezTo>
                    <a:pt x="25897" y="14925"/>
                    <a:pt x="26736" y="11656"/>
                    <a:pt x="26924" y="9277"/>
                  </a:cubicBezTo>
                  <a:cubicBezTo>
                    <a:pt x="26958" y="8951"/>
                    <a:pt x="26976" y="8643"/>
                    <a:pt x="26976" y="8353"/>
                  </a:cubicBezTo>
                  <a:cubicBezTo>
                    <a:pt x="27010" y="6726"/>
                    <a:pt x="26753" y="5683"/>
                    <a:pt x="26753" y="5683"/>
                  </a:cubicBezTo>
                  <a:lnTo>
                    <a:pt x="21704" y="4074"/>
                  </a:lnTo>
                  <a:lnTo>
                    <a:pt x="20659" y="3731"/>
                  </a:lnTo>
                  <a:lnTo>
                    <a:pt x="89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592;p22">
              <a:extLst>
                <a:ext uri="{FF2B5EF4-FFF2-40B4-BE49-F238E27FC236}">
                  <a16:creationId xmlns:a16="http://schemas.microsoft.com/office/drawing/2014/main" id="{B7631D99-D791-C5DB-E07E-A4EC31490EEB}"/>
                </a:ext>
              </a:extLst>
            </p:cNvPr>
            <p:cNvSpPr/>
            <p:nvPr/>
          </p:nvSpPr>
          <p:spPr>
            <a:xfrm flipH="1">
              <a:off x="3633642" y="4095878"/>
              <a:ext cx="106284" cy="93328"/>
            </a:xfrm>
            <a:custGeom>
              <a:avLst/>
              <a:gdLst/>
              <a:ahLst/>
              <a:cxnLst/>
              <a:rect l="l" t="t" r="r" b="b"/>
              <a:pathLst>
                <a:path w="6317" h="5547" extrusionOk="0">
                  <a:moveTo>
                    <a:pt x="0" y="0"/>
                  </a:moveTo>
                  <a:cubicBezTo>
                    <a:pt x="616" y="3029"/>
                    <a:pt x="3133" y="5289"/>
                    <a:pt x="6265" y="5546"/>
                  </a:cubicBezTo>
                  <a:cubicBezTo>
                    <a:pt x="6299" y="5220"/>
                    <a:pt x="6317" y="4912"/>
                    <a:pt x="6317" y="4622"/>
                  </a:cubicBezTo>
                  <a:cubicBezTo>
                    <a:pt x="3766" y="4382"/>
                    <a:pt x="1730" y="2687"/>
                    <a:pt x="1045" y="34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593;p22">
              <a:extLst>
                <a:ext uri="{FF2B5EF4-FFF2-40B4-BE49-F238E27FC236}">
                  <a16:creationId xmlns:a16="http://schemas.microsoft.com/office/drawing/2014/main" id="{14F6170B-B233-82BD-AA4F-267E6795F382}"/>
                </a:ext>
              </a:extLst>
            </p:cNvPr>
            <p:cNvSpPr/>
            <p:nvPr/>
          </p:nvSpPr>
          <p:spPr>
            <a:xfrm flipH="1">
              <a:off x="4467975" y="4121503"/>
              <a:ext cx="226952" cy="436895"/>
            </a:xfrm>
            <a:custGeom>
              <a:avLst/>
              <a:gdLst/>
              <a:ahLst/>
              <a:cxnLst/>
              <a:rect l="l" t="t" r="r" b="b"/>
              <a:pathLst>
                <a:path w="13489" h="25967" extrusionOk="0">
                  <a:moveTo>
                    <a:pt x="4468" y="0"/>
                  </a:moveTo>
                  <a:cubicBezTo>
                    <a:pt x="4469" y="0"/>
                    <a:pt x="5204" y="6967"/>
                    <a:pt x="4468" y="11315"/>
                  </a:cubicBezTo>
                  <a:cubicBezTo>
                    <a:pt x="4245" y="12735"/>
                    <a:pt x="3681" y="14378"/>
                    <a:pt x="3031" y="15952"/>
                  </a:cubicBezTo>
                  <a:cubicBezTo>
                    <a:pt x="2534" y="17185"/>
                    <a:pt x="1986" y="18383"/>
                    <a:pt x="1490" y="19394"/>
                  </a:cubicBezTo>
                  <a:cubicBezTo>
                    <a:pt x="651" y="21053"/>
                    <a:pt x="0" y="22201"/>
                    <a:pt x="0" y="22201"/>
                  </a:cubicBezTo>
                  <a:lnTo>
                    <a:pt x="2654" y="25966"/>
                  </a:lnTo>
                  <a:cubicBezTo>
                    <a:pt x="11829" y="21909"/>
                    <a:pt x="13488" y="3731"/>
                    <a:pt x="13488" y="3731"/>
                  </a:cubicBezTo>
                  <a:lnTo>
                    <a:pt x="11023" y="2431"/>
                  </a:lnTo>
                  <a:lnTo>
                    <a:pt x="44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594;p22">
              <a:extLst>
                <a:ext uri="{FF2B5EF4-FFF2-40B4-BE49-F238E27FC236}">
                  <a16:creationId xmlns:a16="http://schemas.microsoft.com/office/drawing/2014/main" id="{1150FFB9-F7D3-A549-191D-2E526B215C26}"/>
                </a:ext>
              </a:extLst>
            </p:cNvPr>
            <p:cNvSpPr/>
            <p:nvPr/>
          </p:nvSpPr>
          <p:spPr>
            <a:xfrm flipH="1">
              <a:off x="4585480" y="4389905"/>
              <a:ext cx="84377" cy="151475"/>
            </a:xfrm>
            <a:custGeom>
              <a:avLst/>
              <a:gdLst/>
              <a:ahLst/>
              <a:cxnLst/>
              <a:rect l="l" t="t" r="r" b="b"/>
              <a:pathLst>
                <a:path w="5015" h="9003" extrusionOk="0">
                  <a:moveTo>
                    <a:pt x="1541" y="0"/>
                  </a:moveTo>
                  <a:cubicBezTo>
                    <a:pt x="1044" y="1233"/>
                    <a:pt x="496" y="2431"/>
                    <a:pt x="0" y="3442"/>
                  </a:cubicBezTo>
                  <a:lnTo>
                    <a:pt x="0" y="3647"/>
                  </a:lnTo>
                  <a:cubicBezTo>
                    <a:pt x="69" y="5119"/>
                    <a:pt x="496" y="6557"/>
                    <a:pt x="925" y="7977"/>
                  </a:cubicBezTo>
                  <a:cubicBezTo>
                    <a:pt x="1044" y="8337"/>
                    <a:pt x="1164" y="8730"/>
                    <a:pt x="1506" y="8901"/>
                  </a:cubicBezTo>
                  <a:cubicBezTo>
                    <a:pt x="1624" y="8972"/>
                    <a:pt x="1762" y="9003"/>
                    <a:pt x="1905" y="9003"/>
                  </a:cubicBezTo>
                  <a:cubicBezTo>
                    <a:pt x="2074" y="9003"/>
                    <a:pt x="2248" y="8959"/>
                    <a:pt x="2397" y="8885"/>
                  </a:cubicBezTo>
                  <a:cubicBezTo>
                    <a:pt x="2687" y="8730"/>
                    <a:pt x="2910" y="8508"/>
                    <a:pt x="3115" y="8268"/>
                  </a:cubicBezTo>
                  <a:cubicBezTo>
                    <a:pt x="3663" y="7600"/>
                    <a:pt x="4125" y="6881"/>
                    <a:pt x="4467" y="6112"/>
                  </a:cubicBezTo>
                  <a:cubicBezTo>
                    <a:pt x="4793" y="5427"/>
                    <a:pt x="5015" y="4690"/>
                    <a:pt x="4998" y="3937"/>
                  </a:cubicBezTo>
                  <a:cubicBezTo>
                    <a:pt x="4998" y="3184"/>
                    <a:pt x="4707" y="2397"/>
                    <a:pt x="4142" y="1918"/>
                  </a:cubicBezTo>
                  <a:cubicBezTo>
                    <a:pt x="3837" y="1666"/>
                    <a:pt x="3457" y="1547"/>
                    <a:pt x="3073" y="1547"/>
                  </a:cubicBezTo>
                  <a:cubicBezTo>
                    <a:pt x="2724" y="1547"/>
                    <a:pt x="2372" y="1645"/>
                    <a:pt x="2071" y="1833"/>
                  </a:cubicBezTo>
                  <a:cubicBezTo>
                    <a:pt x="2105" y="1199"/>
                    <a:pt x="1917" y="548"/>
                    <a:pt x="1541" y="0"/>
                  </a:cubicBezTo>
                  <a:close/>
                </a:path>
              </a:pathLst>
            </a:cu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595;p22">
              <a:extLst>
                <a:ext uri="{FF2B5EF4-FFF2-40B4-BE49-F238E27FC236}">
                  <a16:creationId xmlns:a16="http://schemas.microsoft.com/office/drawing/2014/main" id="{92386A4A-77DF-3E59-DBA8-E3DEA9BD189F}"/>
                </a:ext>
              </a:extLst>
            </p:cNvPr>
            <p:cNvSpPr/>
            <p:nvPr/>
          </p:nvSpPr>
          <p:spPr>
            <a:xfrm flipH="1">
              <a:off x="4593310" y="4371716"/>
              <a:ext cx="191317" cy="189517"/>
            </a:xfrm>
            <a:custGeom>
              <a:avLst/>
              <a:gdLst/>
              <a:ahLst/>
              <a:cxnLst/>
              <a:rect l="l" t="t" r="r" b="b"/>
              <a:pathLst>
                <a:path w="11371" h="11264" extrusionOk="0">
                  <a:moveTo>
                    <a:pt x="4441" y="0"/>
                  </a:moveTo>
                  <a:cubicBezTo>
                    <a:pt x="4395" y="0"/>
                    <a:pt x="4349" y="12"/>
                    <a:pt x="4304" y="38"/>
                  </a:cubicBezTo>
                  <a:cubicBezTo>
                    <a:pt x="3330" y="602"/>
                    <a:pt x="5007" y="5652"/>
                    <a:pt x="5007" y="5652"/>
                  </a:cubicBezTo>
                  <a:cubicBezTo>
                    <a:pt x="5007" y="5652"/>
                    <a:pt x="3035" y="2184"/>
                    <a:pt x="2099" y="2184"/>
                  </a:cubicBezTo>
                  <a:cubicBezTo>
                    <a:pt x="2029" y="2184"/>
                    <a:pt x="1965" y="2204"/>
                    <a:pt x="1908" y="2245"/>
                  </a:cubicBezTo>
                  <a:cubicBezTo>
                    <a:pt x="1104" y="2827"/>
                    <a:pt x="3277" y="6850"/>
                    <a:pt x="3277" y="6850"/>
                  </a:cubicBezTo>
                  <a:cubicBezTo>
                    <a:pt x="3277" y="6850"/>
                    <a:pt x="1326" y="5525"/>
                    <a:pt x="557" y="5525"/>
                  </a:cubicBezTo>
                  <a:cubicBezTo>
                    <a:pt x="426" y="5525"/>
                    <a:pt x="330" y="5563"/>
                    <a:pt x="283" y="5652"/>
                  </a:cubicBezTo>
                  <a:cubicBezTo>
                    <a:pt x="0" y="6187"/>
                    <a:pt x="3606" y="11264"/>
                    <a:pt x="6957" y="11264"/>
                  </a:cubicBezTo>
                  <a:cubicBezTo>
                    <a:pt x="7471" y="11264"/>
                    <a:pt x="7978" y="11145"/>
                    <a:pt x="8464" y="10872"/>
                  </a:cubicBezTo>
                  <a:cubicBezTo>
                    <a:pt x="11371" y="9258"/>
                    <a:pt x="11053" y="3084"/>
                    <a:pt x="10093" y="3084"/>
                  </a:cubicBezTo>
                  <a:cubicBezTo>
                    <a:pt x="10087" y="3084"/>
                    <a:pt x="10080" y="3084"/>
                    <a:pt x="10073" y="3085"/>
                  </a:cubicBezTo>
                  <a:cubicBezTo>
                    <a:pt x="9081" y="3170"/>
                    <a:pt x="8823" y="6268"/>
                    <a:pt x="8823" y="6268"/>
                  </a:cubicBezTo>
                  <a:cubicBezTo>
                    <a:pt x="8823" y="6268"/>
                    <a:pt x="8103" y="51"/>
                    <a:pt x="7172" y="51"/>
                  </a:cubicBezTo>
                  <a:cubicBezTo>
                    <a:pt x="7140" y="51"/>
                    <a:pt x="7109" y="58"/>
                    <a:pt x="7077" y="72"/>
                  </a:cubicBezTo>
                  <a:cubicBezTo>
                    <a:pt x="6102" y="500"/>
                    <a:pt x="6855" y="5395"/>
                    <a:pt x="6855" y="5395"/>
                  </a:cubicBezTo>
                  <a:cubicBezTo>
                    <a:pt x="6855" y="5395"/>
                    <a:pt x="5421" y="0"/>
                    <a:pt x="4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596;p22">
              <a:extLst>
                <a:ext uri="{FF2B5EF4-FFF2-40B4-BE49-F238E27FC236}">
                  <a16:creationId xmlns:a16="http://schemas.microsoft.com/office/drawing/2014/main" id="{1C346FEA-5273-ECB2-C595-9E93B8803100}"/>
                </a:ext>
              </a:extLst>
            </p:cNvPr>
            <p:cNvSpPr/>
            <p:nvPr/>
          </p:nvSpPr>
          <p:spPr>
            <a:xfrm flipH="1">
              <a:off x="3618094" y="3523355"/>
              <a:ext cx="411842" cy="272447"/>
            </a:xfrm>
            <a:custGeom>
              <a:avLst/>
              <a:gdLst/>
              <a:ahLst/>
              <a:cxnLst/>
              <a:rect l="l" t="t" r="r" b="b"/>
              <a:pathLst>
                <a:path w="24478" h="16193" extrusionOk="0">
                  <a:moveTo>
                    <a:pt x="21020" y="0"/>
                  </a:moveTo>
                  <a:cubicBezTo>
                    <a:pt x="10572" y="7223"/>
                    <a:pt x="2190" y="7274"/>
                    <a:pt x="1957" y="7274"/>
                  </a:cubicBezTo>
                  <a:cubicBezTo>
                    <a:pt x="1954" y="7274"/>
                    <a:pt x="1952" y="7274"/>
                    <a:pt x="1952" y="7274"/>
                  </a:cubicBezTo>
                  <a:lnTo>
                    <a:pt x="1" y="10218"/>
                  </a:lnTo>
                  <a:lnTo>
                    <a:pt x="1832" y="16192"/>
                  </a:lnTo>
                  <a:cubicBezTo>
                    <a:pt x="13368" y="15918"/>
                    <a:pt x="24477" y="4450"/>
                    <a:pt x="24477" y="4450"/>
                  </a:cubicBezTo>
                  <a:lnTo>
                    <a:pt x="210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597;p22">
              <a:extLst>
                <a:ext uri="{FF2B5EF4-FFF2-40B4-BE49-F238E27FC236}">
                  <a16:creationId xmlns:a16="http://schemas.microsoft.com/office/drawing/2014/main" id="{2760766B-7543-5C34-CA58-F64E6B4201F2}"/>
                </a:ext>
              </a:extLst>
            </p:cNvPr>
            <p:cNvSpPr/>
            <p:nvPr/>
          </p:nvSpPr>
          <p:spPr>
            <a:xfrm flipH="1">
              <a:off x="4435147" y="3839844"/>
              <a:ext cx="195271" cy="344441"/>
            </a:xfrm>
            <a:custGeom>
              <a:avLst/>
              <a:gdLst/>
              <a:ahLst/>
              <a:cxnLst/>
              <a:rect l="l" t="t" r="r" b="b"/>
              <a:pathLst>
                <a:path w="11606" h="20472" extrusionOk="0">
                  <a:moveTo>
                    <a:pt x="5496" y="0"/>
                  </a:moveTo>
                  <a:cubicBezTo>
                    <a:pt x="5496" y="0"/>
                    <a:pt x="4314" y="977"/>
                    <a:pt x="3047" y="3115"/>
                  </a:cubicBezTo>
                  <a:cubicBezTo>
                    <a:pt x="1609" y="5546"/>
                    <a:pt x="69" y="9448"/>
                    <a:pt x="1" y="15097"/>
                  </a:cubicBezTo>
                  <a:lnTo>
                    <a:pt x="1" y="15286"/>
                  </a:lnTo>
                  <a:cubicBezTo>
                    <a:pt x="1" y="15902"/>
                    <a:pt x="18" y="16518"/>
                    <a:pt x="53" y="17169"/>
                  </a:cubicBezTo>
                  <a:cubicBezTo>
                    <a:pt x="53" y="17169"/>
                    <a:pt x="3971" y="20471"/>
                    <a:pt x="9654" y="20471"/>
                  </a:cubicBezTo>
                  <a:lnTo>
                    <a:pt x="9980" y="18554"/>
                  </a:lnTo>
                  <a:lnTo>
                    <a:pt x="10715" y="14104"/>
                  </a:lnTo>
                  <a:lnTo>
                    <a:pt x="11349" y="10407"/>
                  </a:lnTo>
                  <a:lnTo>
                    <a:pt x="11605" y="8816"/>
                  </a:lnTo>
                  <a:lnTo>
                    <a:pt x="54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598;p22">
              <a:extLst>
                <a:ext uri="{FF2B5EF4-FFF2-40B4-BE49-F238E27FC236}">
                  <a16:creationId xmlns:a16="http://schemas.microsoft.com/office/drawing/2014/main" id="{541AD88E-B28D-8A1E-63C4-63733547B233}"/>
                </a:ext>
              </a:extLst>
            </p:cNvPr>
            <p:cNvSpPr/>
            <p:nvPr/>
          </p:nvSpPr>
          <p:spPr>
            <a:xfrm flipH="1">
              <a:off x="3936367" y="3662166"/>
              <a:ext cx="642782" cy="635009"/>
            </a:xfrm>
            <a:custGeom>
              <a:avLst/>
              <a:gdLst/>
              <a:ahLst/>
              <a:cxnLst/>
              <a:rect l="l" t="t" r="r" b="b"/>
              <a:pathLst>
                <a:path w="38204" h="37742" extrusionOk="0">
                  <a:moveTo>
                    <a:pt x="19462" y="0"/>
                  </a:moveTo>
                  <a:cubicBezTo>
                    <a:pt x="18246" y="359"/>
                    <a:pt x="17306" y="719"/>
                    <a:pt x="16655" y="975"/>
                  </a:cubicBezTo>
                  <a:cubicBezTo>
                    <a:pt x="16637" y="993"/>
                    <a:pt x="16603" y="1009"/>
                    <a:pt x="16569" y="1009"/>
                  </a:cubicBezTo>
                  <a:cubicBezTo>
                    <a:pt x="16347" y="1112"/>
                    <a:pt x="16124" y="1215"/>
                    <a:pt x="15918" y="1317"/>
                  </a:cubicBezTo>
                  <a:cubicBezTo>
                    <a:pt x="15765" y="1369"/>
                    <a:pt x="15697" y="1420"/>
                    <a:pt x="15697" y="1420"/>
                  </a:cubicBezTo>
                  <a:cubicBezTo>
                    <a:pt x="13437" y="2499"/>
                    <a:pt x="12495" y="3371"/>
                    <a:pt x="12495" y="3371"/>
                  </a:cubicBezTo>
                  <a:cubicBezTo>
                    <a:pt x="12427" y="3389"/>
                    <a:pt x="12376" y="3406"/>
                    <a:pt x="12308" y="3423"/>
                  </a:cubicBezTo>
                  <a:cubicBezTo>
                    <a:pt x="9003" y="4656"/>
                    <a:pt x="6214" y="6812"/>
                    <a:pt x="4142" y="8814"/>
                  </a:cubicBezTo>
                  <a:cubicBezTo>
                    <a:pt x="3510" y="9414"/>
                    <a:pt x="2944" y="10013"/>
                    <a:pt x="2449" y="10560"/>
                  </a:cubicBezTo>
                  <a:cubicBezTo>
                    <a:pt x="924" y="12255"/>
                    <a:pt x="69" y="13573"/>
                    <a:pt x="0" y="13675"/>
                  </a:cubicBezTo>
                  <a:lnTo>
                    <a:pt x="0" y="13693"/>
                  </a:lnTo>
                  <a:cubicBezTo>
                    <a:pt x="1695" y="16277"/>
                    <a:pt x="3389" y="18794"/>
                    <a:pt x="5084" y="21156"/>
                  </a:cubicBezTo>
                  <a:cubicBezTo>
                    <a:pt x="5957" y="22371"/>
                    <a:pt x="6813" y="23534"/>
                    <a:pt x="7668" y="24664"/>
                  </a:cubicBezTo>
                  <a:cubicBezTo>
                    <a:pt x="11828" y="30125"/>
                    <a:pt x="15936" y="34694"/>
                    <a:pt x="19821" y="37741"/>
                  </a:cubicBezTo>
                  <a:cubicBezTo>
                    <a:pt x="34593" y="36714"/>
                    <a:pt x="38204" y="22046"/>
                    <a:pt x="38204" y="22046"/>
                  </a:cubicBezTo>
                  <a:cubicBezTo>
                    <a:pt x="38187" y="22046"/>
                    <a:pt x="38153" y="22028"/>
                    <a:pt x="38135" y="22012"/>
                  </a:cubicBezTo>
                  <a:cubicBezTo>
                    <a:pt x="31683" y="17390"/>
                    <a:pt x="29869" y="12203"/>
                    <a:pt x="29390" y="10202"/>
                  </a:cubicBezTo>
                  <a:cubicBezTo>
                    <a:pt x="29253" y="9654"/>
                    <a:pt x="29219" y="9346"/>
                    <a:pt x="29219" y="9346"/>
                  </a:cubicBezTo>
                  <a:lnTo>
                    <a:pt x="194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599;p22">
              <a:extLst>
                <a:ext uri="{FF2B5EF4-FFF2-40B4-BE49-F238E27FC236}">
                  <a16:creationId xmlns:a16="http://schemas.microsoft.com/office/drawing/2014/main" id="{A33FF1E8-1172-8B38-2B6B-02D269C1D5DC}"/>
                </a:ext>
              </a:extLst>
            </p:cNvPr>
            <p:cNvSpPr/>
            <p:nvPr/>
          </p:nvSpPr>
          <p:spPr>
            <a:xfrm flipH="1">
              <a:off x="4480876" y="3813899"/>
              <a:ext cx="139176" cy="320920"/>
            </a:xfrm>
            <a:custGeom>
              <a:avLst/>
              <a:gdLst/>
              <a:ahLst/>
              <a:cxnLst/>
              <a:rect l="l" t="t" r="r" b="b"/>
              <a:pathLst>
                <a:path w="8272" h="19074" extrusionOk="0">
                  <a:moveTo>
                    <a:pt x="7671" y="0"/>
                  </a:moveTo>
                  <a:cubicBezTo>
                    <a:pt x="7577" y="0"/>
                    <a:pt x="7481" y="36"/>
                    <a:pt x="7395" y="122"/>
                  </a:cubicBezTo>
                  <a:cubicBezTo>
                    <a:pt x="2534" y="5052"/>
                    <a:pt x="1" y="11761"/>
                    <a:pt x="464" y="18676"/>
                  </a:cubicBezTo>
                  <a:cubicBezTo>
                    <a:pt x="481" y="18941"/>
                    <a:pt x="695" y="19074"/>
                    <a:pt x="900" y="19074"/>
                  </a:cubicBezTo>
                  <a:cubicBezTo>
                    <a:pt x="1105" y="19074"/>
                    <a:pt x="1302" y="18941"/>
                    <a:pt x="1285" y="18676"/>
                  </a:cubicBezTo>
                  <a:cubicBezTo>
                    <a:pt x="857" y="11967"/>
                    <a:pt x="3253" y="5479"/>
                    <a:pt x="7995" y="704"/>
                  </a:cubicBezTo>
                  <a:cubicBezTo>
                    <a:pt x="8272" y="414"/>
                    <a:pt x="7988" y="0"/>
                    <a:pt x="7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600;p22">
              <a:extLst>
                <a:ext uri="{FF2B5EF4-FFF2-40B4-BE49-F238E27FC236}">
                  <a16:creationId xmlns:a16="http://schemas.microsoft.com/office/drawing/2014/main" id="{FF7A5F38-BB5E-7BC7-D18A-2B688EEEB487}"/>
                </a:ext>
              </a:extLst>
            </p:cNvPr>
            <p:cNvSpPr/>
            <p:nvPr/>
          </p:nvSpPr>
          <p:spPr>
            <a:xfrm flipH="1">
              <a:off x="4339524" y="3720029"/>
              <a:ext cx="169932" cy="151795"/>
            </a:xfrm>
            <a:custGeom>
              <a:avLst/>
              <a:gdLst/>
              <a:ahLst/>
              <a:cxnLst/>
              <a:rect l="l" t="t" r="r" b="b"/>
              <a:pathLst>
                <a:path w="10100" h="9022" extrusionOk="0">
                  <a:moveTo>
                    <a:pt x="8166" y="1"/>
                  </a:moveTo>
                  <a:cubicBezTo>
                    <a:pt x="4861" y="1217"/>
                    <a:pt x="2072" y="3356"/>
                    <a:pt x="0" y="5375"/>
                  </a:cubicBezTo>
                  <a:cubicBezTo>
                    <a:pt x="189" y="6899"/>
                    <a:pt x="1370" y="8269"/>
                    <a:pt x="2842" y="8764"/>
                  </a:cubicBezTo>
                  <a:cubicBezTo>
                    <a:pt x="3346" y="8939"/>
                    <a:pt x="3874" y="9022"/>
                    <a:pt x="4403" y="9022"/>
                  </a:cubicBezTo>
                  <a:cubicBezTo>
                    <a:pt x="5635" y="9022"/>
                    <a:pt x="6876" y="8577"/>
                    <a:pt x="7857" y="7824"/>
                  </a:cubicBezTo>
                  <a:cubicBezTo>
                    <a:pt x="9175" y="6813"/>
                    <a:pt x="10099" y="5222"/>
                    <a:pt x="10083" y="3561"/>
                  </a:cubicBezTo>
                  <a:cubicBezTo>
                    <a:pt x="10083" y="2158"/>
                    <a:pt x="9346" y="738"/>
                    <a:pt x="8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601;p22">
              <a:extLst>
                <a:ext uri="{FF2B5EF4-FFF2-40B4-BE49-F238E27FC236}">
                  <a16:creationId xmlns:a16="http://schemas.microsoft.com/office/drawing/2014/main" id="{33B015EB-B52B-3598-91A6-8F7E44548353}"/>
                </a:ext>
              </a:extLst>
            </p:cNvPr>
            <p:cNvSpPr/>
            <p:nvPr/>
          </p:nvSpPr>
          <p:spPr>
            <a:xfrm flipH="1">
              <a:off x="3948434" y="3639098"/>
              <a:ext cx="366617" cy="200756"/>
            </a:xfrm>
            <a:custGeom>
              <a:avLst/>
              <a:gdLst/>
              <a:ahLst/>
              <a:cxnLst/>
              <a:rect l="l" t="t" r="r" b="b"/>
              <a:pathLst>
                <a:path w="21790" h="11932" extrusionOk="0">
                  <a:moveTo>
                    <a:pt x="13573" y="0"/>
                  </a:moveTo>
                  <a:cubicBezTo>
                    <a:pt x="9500" y="0"/>
                    <a:pt x="6135" y="680"/>
                    <a:pt x="3766" y="1371"/>
                  </a:cubicBezTo>
                  <a:cubicBezTo>
                    <a:pt x="2550" y="1730"/>
                    <a:pt x="1610" y="2090"/>
                    <a:pt x="959" y="2346"/>
                  </a:cubicBezTo>
                  <a:cubicBezTo>
                    <a:pt x="941" y="2364"/>
                    <a:pt x="907" y="2380"/>
                    <a:pt x="873" y="2380"/>
                  </a:cubicBezTo>
                  <a:cubicBezTo>
                    <a:pt x="583" y="2501"/>
                    <a:pt x="359" y="2604"/>
                    <a:pt x="222" y="2688"/>
                  </a:cubicBezTo>
                  <a:cubicBezTo>
                    <a:pt x="69" y="2740"/>
                    <a:pt x="1" y="2791"/>
                    <a:pt x="1" y="2791"/>
                  </a:cubicBezTo>
                  <a:lnTo>
                    <a:pt x="12085" y="11931"/>
                  </a:lnTo>
                  <a:lnTo>
                    <a:pt x="13694" y="11573"/>
                  </a:lnTo>
                  <a:lnTo>
                    <a:pt x="19582" y="10237"/>
                  </a:lnTo>
                  <a:lnTo>
                    <a:pt x="21156" y="9895"/>
                  </a:lnTo>
                  <a:cubicBezTo>
                    <a:pt x="21789" y="4092"/>
                    <a:pt x="18897" y="395"/>
                    <a:pt x="18897" y="395"/>
                  </a:cubicBezTo>
                  <a:cubicBezTo>
                    <a:pt x="18229" y="292"/>
                    <a:pt x="17578" y="224"/>
                    <a:pt x="16946" y="155"/>
                  </a:cubicBezTo>
                  <a:cubicBezTo>
                    <a:pt x="15775" y="48"/>
                    <a:pt x="14649" y="0"/>
                    <a:pt x="13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602;p22">
              <a:extLst>
                <a:ext uri="{FF2B5EF4-FFF2-40B4-BE49-F238E27FC236}">
                  <a16:creationId xmlns:a16="http://schemas.microsoft.com/office/drawing/2014/main" id="{6DEB3B1D-A27A-065D-61AB-47526CC9EB46}"/>
                </a:ext>
              </a:extLst>
            </p:cNvPr>
            <p:cNvSpPr/>
            <p:nvPr/>
          </p:nvSpPr>
          <p:spPr>
            <a:xfrm flipH="1">
              <a:off x="3984039" y="3662873"/>
              <a:ext cx="395438" cy="91360"/>
            </a:xfrm>
            <a:custGeom>
              <a:avLst/>
              <a:gdLst/>
              <a:ahLst/>
              <a:cxnLst/>
              <a:rect l="l" t="t" r="r" b="b"/>
              <a:pathLst>
                <a:path w="23503" h="5430" extrusionOk="0">
                  <a:moveTo>
                    <a:pt x="17459" y="1"/>
                  </a:moveTo>
                  <a:cubicBezTo>
                    <a:pt x="11491" y="1"/>
                    <a:pt x="5620" y="1578"/>
                    <a:pt x="389" y="4664"/>
                  </a:cubicBezTo>
                  <a:cubicBezTo>
                    <a:pt x="0" y="4895"/>
                    <a:pt x="241" y="5429"/>
                    <a:pt x="593" y="5429"/>
                  </a:cubicBezTo>
                  <a:cubicBezTo>
                    <a:pt x="659" y="5429"/>
                    <a:pt x="729" y="5410"/>
                    <a:pt x="799" y="5367"/>
                  </a:cubicBezTo>
                  <a:cubicBezTo>
                    <a:pt x="5897" y="2371"/>
                    <a:pt x="11641" y="808"/>
                    <a:pt x="17480" y="808"/>
                  </a:cubicBezTo>
                  <a:cubicBezTo>
                    <a:pt x="19248" y="808"/>
                    <a:pt x="21024" y="951"/>
                    <a:pt x="22795" y="1241"/>
                  </a:cubicBezTo>
                  <a:cubicBezTo>
                    <a:pt x="22821" y="1246"/>
                    <a:pt x="22847" y="1248"/>
                    <a:pt x="22872" y="1248"/>
                  </a:cubicBezTo>
                  <a:cubicBezTo>
                    <a:pt x="23329" y="1248"/>
                    <a:pt x="23502" y="536"/>
                    <a:pt x="23000" y="454"/>
                  </a:cubicBezTo>
                  <a:cubicBezTo>
                    <a:pt x="21154" y="151"/>
                    <a:pt x="19302" y="1"/>
                    <a:pt x="17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603;p22">
              <a:extLst>
                <a:ext uri="{FF2B5EF4-FFF2-40B4-BE49-F238E27FC236}">
                  <a16:creationId xmlns:a16="http://schemas.microsoft.com/office/drawing/2014/main" id="{C343028F-1090-9D48-1862-94987575501E}"/>
                </a:ext>
              </a:extLst>
            </p:cNvPr>
            <p:cNvSpPr/>
            <p:nvPr/>
          </p:nvSpPr>
          <p:spPr>
            <a:xfrm flipH="1">
              <a:off x="3553959" y="3423344"/>
              <a:ext cx="191738" cy="194245"/>
            </a:xfrm>
            <a:custGeom>
              <a:avLst/>
              <a:gdLst/>
              <a:ahLst/>
              <a:cxnLst/>
              <a:rect l="l" t="t" r="r" b="b"/>
              <a:pathLst>
                <a:path w="11396" h="11545" extrusionOk="0">
                  <a:moveTo>
                    <a:pt x="6160" y="0"/>
                  </a:moveTo>
                  <a:cubicBezTo>
                    <a:pt x="5173" y="0"/>
                    <a:pt x="4485" y="5670"/>
                    <a:pt x="4485" y="5670"/>
                  </a:cubicBezTo>
                  <a:cubicBezTo>
                    <a:pt x="4485" y="5670"/>
                    <a:pt x="4554" y="723"/>
                    <a:pt x="3527" y="433"/>
                  </a:cubicBezTo>
                  <a:cubicBezTo>
                    <a:pt x="3504" y="426"/>
                    <a:pt x="3481" y="422"/>
                    <a:pt x="3459" y="422"/>
                  </a:cubicBezTo>
                  <a:cubicBezTo>
                    <a:pt x="2507" y="422"/>
                    <a:pt x="2655" y="6800"/>
                    <a:pt x="2655" y="6800"/>
                  </a:cubicBezTo>
                  <a:cubicBezTo>
                    <a:pt x="2655" y="6800"/>
                    <a:pt x="1982" y="3821"/>
                    <a:pt x="1003" y="3821"/>
                  </a:cubicBezTo>
                  <a:cubicBezTo>
                    <a:pt x="994" y="3821"/>
                    <a:pt x="986" y="3821"/>
                    <a:pt x="977" y="3822"/>
                  </a:cubicBezTo>
                  <a:cubicBezTo>
                    <a:pt x="1" y="3890"/>
                    <a:pt x="514" y="10103"/>
                    <a:pt x="3647" y="11335"/>
                  </a:cubicBezTo>
                  <a:cubicBezTo>
                    <a:pt x="4018" y="11479"/>
                    <a:pt x="4387" y="11544"/>
                    <a:pt x="4753" y="11544"/>
                  </a:cubicBezTo>
                  <a:cubicBezTo>
                    <a:pt x="8259" y="11544"/>
                    <a:pt x="11396" y="5531"/>
                    <a:pt x="11024" y="5020"/>
                  </a:cubicBezTo>
                  <a:cubicBezTo>
                    <a:pt x="10977" y="4955"/>
                    <a:pt x="10903" y="4926"/>
                    <a:pt x="10811" y="4926"/>
                  </a:cubicBezTo>
                  <a:cubicBezTo>
                    <a:pt x="10097" y="4926"/>
                    <a:pt x="8235" y="6629"/>
                    <a:pt x="8235" y="6629"/>
                  </a:cubicBezTo>
                  <a:cubicBezTo>
                    <a:pt x="8235" y="6629"/>
                    <a:pt x="9826" y="2350"/>
                    <a:pt x="8936" y="1870"/>
                  </a:cubicBezTo>
                  <a:cubicBezTo>
                    <a:pt x="8888" y="1845"/>
                    <a:pt x="8839" y="1833"/>
                    <a:pt x="8788" y="1833"/>
                  </a:cubicBezTo>
                  <a:cubicBezTo>
                    <a:pt x="7869" y="1833"/>
                    <a:pt x="6334" y="5670"/>
                    <a:pt x="6334" y="5670"/>
                  </a:cubicBezTo>
                  <a:cubicBezTo>
                    <a:pt x="6334" y="5670"/>
                    <a:pt x="7310" y="449"/>
                    <a:pt x="6266" y="22"/>
                  </a:cubicBezTo>
                  <a:cubicBezTo>
                    <a:pt x="6230" y="7"/>
                    <a:pt x="6195" y="0"/>
                    <a:pt x="6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604;p22">
              <a:extLst>
                <a:ext uri="{FF2B5EF4-FFF2-40B4-BE49-F238E27FC236}">
                  <a16:creationId xmlns:a16="http://schemas.microsoft.com/office/drawing/2014/main" id="{1A79BCFA-F2F9-BCF5-7D29-6D09DCA7FDE1}"/>
                </a:ext>
              </a:extLst>
            </p:cNvPr>
            <p:cNvSpPr/>
            <p:nvPr/>
          </p:nvSpPr>
          <p:spPr>
            <a:xfrm flipH="1">
              <a:off x="4396256" y="3760360"/>
              <a:ext cx="87860" cy="90434"/>
            </a:xfrm>
            <a:custGeom>
              <a:avLst/>
              <a:gdLst/>
              <a:ahLst/>
              <a:cxnLst/>
              <a:rect l="l" t="t" r="r" b="b"/>
              <a:pathLst>
                <a:path w="5222" h="5375" extrusionOk="0">
                  <a:moveTo>
                    <a:pt x="1" y="0"/>
                  </a:moveTo>
                  <a:lnTo>
                    <a:pt x="172" y="2893"/>
                  </a:lnTo>
                  <a:cubicBezTo>
                    <a:pt x="224" y="3732"/>
                    <a:pt x="703" y="4485"/>
                    <a:pt x="1456" y="4861"/>
                  </a:cubicBezTo>
                  <a:cubicBezTo>
                    <a:pt x="2029" y="5134"/>
                    <a:pt x="2754" y="5374"/>
                    <a:pt x="3579" y="5374"/>
                  </a:cubicBezTo>
                  <a:cubicBezTo>
                    <a:pt x="3789" y="5374"/>
                    <a:pt x="4006" y="5359"/>
                    <a:pt x="4229" y="5324"/>
                  </a:cubicBezTo>
                  <a:cubicBezTo>
                    <a:pt x="4434" y="5290"/>
                    <a:pt x="4606" y="5204"/>
                    <a:pt x="4743" y="5101"/>
                  </a:cubicBezTo>
                  <a:cubicBezTo>
                    <a:pt x="5051" y="4861"/>
                    <a:pt x="5222" y="4485"/>
                    <a:pt x="5188" y="4074"/>
                  </a:cubicBezTo>
                  <a:lnTo>
                    <a:pt x="4930" y="1438"/>
                  </a:lnTo>
                  <a:lnTo>
                    <a:pt x="2294" y="411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605;p22">
              <a:extLst>
                <a:ext uri="{FF2B5EF4-FFF2-40B4-BE49-F238E27FC236}">
                  <a16:creationId xmlns:a16="http://schemas.microsoft.com/office/drawing/2014/main" id="{D72B6591-661B-02AB-4A18-E75E79307B3A}"/>
                </a:ext>
              </a:extLst>
            </p:cNvPr>
            <p:cNvSpPr/>
            <p:nvPr/>
          </p:nvSpPr>
          <p:spPr>
            <a:xfrm flipH="1">
              <a:off x="4396255" y="3767258"/>
              <a:ext cx="60486" cy="78926"/>
            </a:xfrm>
            <a:custGeom>
              <a:avLst/>
              <a:gdLst/>
              <a:ahLst/>
              <a:cxnLst/>
              <a:rect l="l" t="t" r="r" b="b"/>
              <a:pathLst>
                <a:path w="3595" h="4691" extrusionOk="0">
                  <a:moveTo>
                    <a:pt x="667" y="1"/>
                  </a:moveTo>
                  <a:cubicBezTo>
                    <a:pt x="633" y="19"/>
                    <a:pt x="582" y="53"/>
                    <a:pt x="548" y="87"/>
                  </a:cubicBezTo>
                  <a:cubicBezTo>
                    <a:pt x="172" y="378"/>
                    <a:pt x="0" y="875"/>
                    <a:pt x="0" y="1336"/>
                  </a:cubicBezTo>
                  <a:cubicBezTo>
                    <a:pt x="0" y="1815"/>
                    <a:pt x="188" y="2260"/>
                    <a:pt x="411" y="2671"/>
                  </a:cubicBezTo>
                  <a:cubicBezTo>
                    <a:pt x="770" y="3287"/>
                    <a:pt x="1267" y="3819"/>
                    <a:pt x="1883" y="4212"/>
                  </a:cubicBezTo>
                  <a:cubicBezTo>
                    <a:pt x="2242" y="4451"/>
                    <a:pt x="2671" y="4657"/>
                    <a:pt x="3116" y="4691"/>
                  </a:cubicBezTo>
                  <a:cubicBezTo>
                    <a:pt x="3424" y="4451"/>
                    <a:pt x="3595" y="4075"/>
                    <a:pt x="3561" y="3664"/>
                  </a:cubicBezTo>
                  <a:lnTo>
                    <a:pt x="3303" y="1028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606;p22">
              <a:extLst>
                <a:ext uri="{FF2B5EF4-FFF2-40B4-BE49-F238E27FC236}">
                  <a16:creationId xmlns:a16="http://schemas.microsoft.com/office/drawing/2014/main" id="{B2186EB0-8BE4-76CD-F016-3DA06B1BC2E4}"/>
                </a:ext>
              </a:extLst>
            </p:cNvPr>
            <p:cNvSpPr/>
            <p:nvPr/>
          </p:nvSpPr>
          <p:spPr>
            <a:xfrm flipH="1">
              <a:off x="4319084" y="3565099"/>
              <a:ext cx="248556" cy="219415"/>
            </a:xfrm>
            <a:custGeom>
              <a:avLst/>
              <a:gdLst/>
              <a:ahLst/>
              <a:cxnLst/>
              <a:rect l="l" t="t" r="r" b="b"/>
              <a:pathLst>
                <a:path w="14773" h="13041" extrusionOk="0">
                  <a:moveTo>
                    <a:pt x="10100" y="0"/>
                  </a:moveTo>
                  <a:cubicBezTo>
                    <a:pt x="9654" y="18"/>
                    <a:pt x="9209" y="171"/>
                    <a:pt x="8799" y="326"/>
                  </a:cubicBezTo>
                  <a:cubicBezTo>
                    <a:pt x="7019" y="977"/>
                    <a:pt x="5941" y="1216"/>
                    <a:pt x="4366" y="2277"/>
                  </a:cubicBezTo>
                  <a:cubicBezTo>
                    <a:pt x="3408" y="2910"/>
                    <a:pt x="2346" y="3834"/>
                    <a:pt x="2175" y="4964"/>
                  </a:cubicBezTo>
                  <a:cubicBezTo>
                    <a:pt x="1" y="7070"/>
                    <a:pt x="2997" y="11331"/>
                    <a:pt x="4161" y="12479"/>
                  </a:cubicBezTo>
                  <a:cubicBezTo>
                    <a:pt x="4602" y="12907"/>
                    <a:pt x="5086" y="13040"/>
                    <a:pt x="5515" y="13040"/>
                  </a:cubicBezTo>
                  <a:cubicBezTo>
                    <a:pt x="6219" y="13040"/>
                    <a:pt x="6779" y="12684"/>
                    <a:pt x="6779" y="12684"/>
                  </a:cubicBezTo>
                  <a:lnTo>
                    <a:pt x="11400" y="7857"/>
                  </a:lnTo>
                  <a:lnTo>
                    <a:pt x="12804" y="5751"/>
                  </a:lnTo>
                  <a:cubicBezTo>
                    <a:pt x="13797" y="4998"/>
                    <a:pt x="14773" y="2586"/>
                    <a:pt x="14173" y="1695"/>
                  </a:cubicBezTo>
                  <a:cubicBezTo>
                    <a:pt x="13977" y="1395"/>
                    <a:pt x="13596" y="1295"/>
                    <a:pt x="13179" y="1295"/>
                  </a:cubicBezTo>
                  <a:cubicBezTo>
                    <a:pt x="12361" y="1295"/>
                    <a:pt x="11400" y="1678"/>
                    <a:pt x="11400" y="1678"/>
                  </a:cubicBezTo>
                  <a:cubicBezTo>
                    <a:pt x="11674" y="1335"/>
                    <a:pt x="11606" y="788"/>
                    <a:pt x="11298" y="463"/>
                  </a:cubicBezTo>
                  <a:cubicBezTo>
                    <a:pt x="11007" y="137"/>
                    <a:pt x="10528" y="0"/>
                    <a:pt x="10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607;p22">
              <a:extLst>
                <a:ext uri="{FF2B5EF4-FFF2-40B4-BE49-F238E27FC236}">
                  <a16:creationId xmlns:a16="http://schemas.microsoft.com/office/drawing/2014/main" id="{F1ACE879-00E1-EC50-2CB8-C391FE98C3E1}"/>
                </a:ext>
              </a:extLst>
            </p:cNvPr>
            <p:cNvSpPr/>
            <p:nvPr/>
          </p:nvSpPr>
          <p:spPr>
            <a:xfrm flipH="1">
              <a:off x="4333466" y="3661005"/>
              <a:ext cx="164750" cy="167779"/>
            </a:xfrm>
            <a:custGeom>
              <a:avLst/>
              <a:gdLst/>
              <a:ahLst/>
              <a:cxnLst/>
              <a:rect l="l" t="t" r="r" b="b"/>
              <a:pathLst>
                <a:path w="9792" h="9972" extrusionOk="0">
                  <a:moveTo>
                    <a:pt x="6984" y="1"/>
                  </a:moveTo>
                  <a:cubicBezTo>
                    <a:pt x="5918" y="944"/>
                    <a:pt x="4501" y="1472"/>
                    <a:pt x="3093" y="1472"/>
                  </a:cubicBezTo>
                  <a:cubicBezTo>
                    <a:pt x="2739" y="1472"/>
                    <a:pt x="2385" y="1439"/>
                    <a:pt x="2037" y="1370"/>
                  </a:cubicBezTo>
                  <a:cubicBezTo>
                    <a:pt x="1781" y="1558"/>
                    <a:pt x="1626" y="1883"/>
                    <a:pt x="1592" y="2208"/>
                  </a:cubicBezTo>
                  <a:cubicBezTo>
                    <a:pt x="1541" y="2516"/>
                    <a:pt x="1592" y="2858"/>
                    <a:pt x="1797" y="3098"/>
                  </a:cubicBezTo>
                  <a:cubicBezTo>
                    <a:pt x="2020" y="3355"/>
                    <a:pt x="2260" y="3629"/>
                    <a:pt x="2397" y="3954"/>
                  </a:cubicBezTo>
                  <a:cubicBezTo>
                    <a:pt x="2516" y="4246"/>
                    <a:pt x="2500" y="4741"/>
                    <a:pt x="2363" y="5033"/>
                  </a:cubicBezTo>
                  <a:lnTo>
                    <a:pt x="2363" y="5049"/>
                  </a:lnTo>
                  <a:cubicBezTo>
                    <a:pt x="2300" y="5191"/>
                    <a:pt x="2161" y="5264"/>
                    <a:pt x="2019" y="5264"/>
                  </a:cubicBezTo>
                  <a:cubicBezTo>
                    <a:pt x="1887" y="5264"/>
                    <a:pt x="1752" y="5200"/>
                    <a:pt x="1678" y="5067"/>
                  </a:cubicBezTo>
                  <a:cubicBezTo>
                    <a:pt x="1541" y="4844"/>
                    <a:pt x="1404" y="4622"/>
                    <a:pt x="1199" y="4536"/>
                  </a:cubicBezTo>
                  <a:cubicBezTo>
                    <a:pt x="1079" y="4489"/>
                    <a:pt x="945" y="4464"/>
                    <a:pt x="813" y="4464"/>
                  </a:cubicBezTo>
                  <a:cubicBezTo>
                    <a:pt x="606" y="4464"/>
                    <a:pt x="403" y="4527"/>
                    <a:pt x="257" y="4673"/>
                  </a:cubicBezTo>
                  <a:cubicBezTo>
                    <a:pt x="69" y="4878"/>
                    <a:pt x="1" y="5186"/>
                    <a:pt x="35" y="5460"/>
                  </a:cubicBezTo>
                  <a:cubicBezTo>
                    <a:pt x="85" y="5905"/>
                    <a:pt x="359" y="6300"/>
                    <a:pt x="719" y="6539"/>
                  </a:cubicBezTo>
                  <a:cubicBezTo>
                    <a:pt x="973" y="6688"/>
                    <a:pt x="1295" y="6776"/>
                    <a:pt x="1604" y="6776"/>
                  </a:cubicBezTo>
                  <a:cubicBezTo>
                    <a:pt x="1755" y="6776"/>
                    <a:pt x="1902" y="6755"/>
                    <a:pt x="2037" y="6710"/>
                  </a:cubicBezTo>
                  <a:lnTo>
                    <a:pt x="3509" y="8644"/>
                  </a:lnTo>
                  <a:cubicBezTo>
                    <a:pt x="4173" y="9504"/>
                    <a:pt x="5175" y="9972"/>
                    <a:pt x="6202" y="9972"/>
                  </a:cubicBezTo>
                  <a:cubicBezTo>
                    <a:pt x="6709" y="9972"/>
                    <a:pt x="7222" y="9858"/>
                    <a:pt x="7703" y="9620"/>
                  </a:cubicBezTo>
                  <a:cubicBezTo>
                    <a:pt x="9038" y="8970"/>
                    <a:pt x="9791" y="7532"/>
                    <a:pt x="9568" y="6060"/>
                  </a:cubicBezTo>
                  <a:lnTo>
                    <a:pt x="8678" y="51"/>
                  </a:lnTo>
                  <a:cubicBezTo>
                    <a:pt x="8422" y="163"/>
                    <a:pt x="8147" y="219"/>
                    <a:pt x="7875" y="219"/>
                  </a:cubicBezTo>
                  <a:cubicBezTo>
                    <a:pt x="7565" y="219"/>
                    <a:pt x="7258" y="147"/>
                    <a:pt x="69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608;p22">
              <a:extLst>
                <a:ext uri="{FF2B5EF4-FFF2-40B4-BE49-F238E27FC236}">
                  <a16:creationId xmlns:a16="http://schemas.microsoft.com/office/drawing/2014/main" id="{66621486-7517-7AA6-CE22-1CD92EBC0AD5}"/>
                </a:ext>
              </a:extLst>
            </p:cNvPr>
            <p:cNvSpPr/>
            <p:nvPr/>
          </p:nvSpPr>
          <p:spPr>
            <a:xfrm flipH="1">
              <a:off x="3948419" y="3641706"/>
              <a:ext cx="81517" cy="169646"/>
            </a:xfrm>
            <a:custGeom>
              <a:avLst/>
              <a:gdLst/>
              <a:ahLst/>
              <a:cxnLst/>
              <a:rect l="l" t="t" r="r" b="b"/>
              <a:pathLst>
                <a:path w="4845" h="10083" extrusionOk="0">
                  <a:moveTo>
                    <a:pt x="1" y="0"/>
                  </a:moveTo>
                  <a:lnTo>
                    <a:pt x="1" y="0"/>
                  </a:lnTo>
                  <a:cubicBezTo>
                    <a:pt x="1044" y="1404"/>
                    <a:pt x="2534" y="4382"/>
                    <a:pt x="2637" y="10082"/>
                  </a:cubicBezTo>
                  <a:lnTo>
                    <a:pt x="4211" y="9740"/>
                  </a:lnTo>
                  <a:cubicBezTo>
                    <a:pt x="4844" y="3937"/>
                    <a:pt x="1952" y="240"/>
                    <a:pt x="1952" y="240"/>
                  </a:cubicBezTo>
                  <a:cubicBezTo>
                    <a:pt x="1284" y="137"/>
                    <a:pt x="633" y="6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609;p22">
              <a:extLst>
                <a:ext uri="{FF2B5EF4-FFF2-40B4-BE49-F238E27FC236}">
                  <a16:creationId xmlns:a16="http://schemas.microsoft.com/office/drawing/2014/main" id="{8BC1C2F9-DD7A-540D-9E89-8E4942D3D508}"/>
                </a:ext>
              </a:extLst>
            </p:cNvPr>
            <p:cNvSpPr/>
            <p:nvPr/>
          </p:nvSpPr>
          <p:spPr>
            <a:xfrm flipH="1">
              <a:off x="4462487" y="4093842"/>
              <a:ext cx="167930" cy="90451"/>
            </a:xfrm>
            <a:custGeom>
              <a:avLst/>
              <a:gdLst/>
              <a:ahLst/>
              <a:cxnLst/>
              <a:rect l="l" t="t" r="r" b="b"/>
              <a:pathLst>
                <a:path w="9981" h="5376" extrusionOk="0">
                  <a:moveTo>
                    <a:pt x="1" y="1"/>
                  </a:moveTo>
                  <a:cubicBezTo>
                    <a:pt x="1" y="669"/>
                    <a:pt x="18" y="1354"/>
                    <a:pt x="53" y="2073"/>
                  </a:cubicBezTo>
                  <a:cubicBezTo>
                    <a:pt x="53" y="2073"/>
                    <a:pt x="3971" y="5375"/>
                    <a:pt x="9654" y="5375"/>
                  </a:cubicBezTo>
                  <a:lnTo>
                    <a:pt x="9980" y="3458"/>
                  </a:lnTo>
                  <a:cubicBezTo>
                    <a:pt x="5101" y="3237"/>
                    <a:pt x="1525" y="108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610;p22">
              <a:extLst>
                <a:ext uri="{FF2B5EF4-FFF2-40B4-BE49-F238E27FC236}">
                  <a16:creationId xmlns:a16="http://schemas.microsoft.com/office/drawing/2014/main" id="{DAECF93A-2571-1B74-E9F2-9650294811EB}"/>
                </a:ext>
              </a:extLst>
            </p:cNvPr>
            <p:cNvSpPr/>
            <p:nvPr/>
          </p:nvSpPr>
          <p:spPr>
            <a:xfrm flipH="1">
              <a:off x="3005813" y="4238138"/>
              <a:ext cx="339562" cy="191166"/>
            </a:xfrm>
            <a:custGeom>
              <a:avLst/>
              <a:gdLst/>
              <a:ahLst/>
              <a:cxnLst/>
              <a:rect l="l" t="t" r="r" b="b"/>
              <a:pathLst>
                <a:path w="20182" h="11362" extrusionOk="0">
                  <a:moveTo>
                    <a:pt x="737" y="1"/>
                  </a:moveTo>
                  <a:cubicBezTo>
                    <a:pt x="1" y="3132"/>
                    <a:pt x="53" y="6042"/>
                    <a:pt x="361" y="8370"/>
                  </a:cubicBezTo>
                  <a:cubicBezTo>
                    <a:pt x="1869" y="9799"/>
                    <a:pt x="4599" y="11361"/>
                    <a:pt x="8553" y="11361"/>
                  </a:cubicBezTo>
                  <a:cubicBezTo>
                    <a:pt x="8862" y="11361"/>
                    <a:pt x="9178" y="11352"/>
                    <a:pt x="9501" y="11332"/>
                  </a:cubicBezTo>
                  <a:cubicBezTo>
                    <a:pt x="11834" y="11185"/>
                    <a:pt x="13700" y="10773"/>
                    <a:pt x="16034" y="10773"/>
                  </a:cubicBezTo>
                  <a:cubicBezTo>
                    <a:pt x="16953" y="10773"/>
                    <a:pt x="17946" y="10837"/>
                    <a:pt x="19068" y="11006"/>
                  </a:cubicBezTo>
                  <a:cubicBezTo>
                    <a:pt x="20182" y="8422"/>
                    <a:pt x="19958" y="7258"/>
                    <a:pt x="19958" y="7258"/>
                  </a:cubicBezTo>
                  <a:cubicBezTo>
                    <a:pt x="13865" y="4844"/>
                    <a:pt x="7036" y="2294"/>
                    <a:pt x="7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Google Shape;611;p22">
              <a:extLst>
                <a:ext uri="{FF2B5EF4-FFF2-40B4-BE49-F238E27FC236}">
                  <a16:creationId xmlns:a16="http://schemas.microsoft.com/office/drawing/2014/main" id="{51E48CE0-220F-1FD6-E910-1F09B2392FDE}"/>
                </a:ext>
              </a:extLst>
            </p:cNvPr>
            <p:cNvSpPr/>
            <p:nvPr/>
          </p:nvSpPr>
          <p:spPr>
            <a:xfrm flipH="1">
              <a:off x="3303010" y="4238138"/>
              <a:ext cx="42365" cy="163589"/>
            </a:xfrm>
            <a:custGeom>
              <a:avLst/>
              <a:gdLst/>
              <a:ahLst/>
              <a:cxnLst/>
              <a:rect l="l" t="t" r="r" b="b"/>
              <a:pathLst>
                <a:path w="2518" h="9723" extrusionOk="0">
                  <a:moveTo>
                    <a:pt x="737" y="1"/>
                  </a:moveTo>
                  <a:cubicBezTo>
                    <a:pt x="1" y="3132"/>
                    <a:pt x="53" y="6042"/>
                    <a:pt x="361" y="8370"/>
                  </a:cubicBezTo>
                  <a:cubicBezTo>
                    <a:pt x="840" y="8833"/>
                    <a:pt x="1438" y="9294"/>
                    <a:pt x="2175" y="9723"/>
                  </a:cubicBezTo>
                  <a:cubicBezTo>
                    <a:pt x="1799" y="7275"/>
                    <a:pt x="1678" y="4075"/>
                    <a:pt x="2517" y="651"/>
                  </a:cubicBezTo>
                  <a:cubicBezTo>
                    <a:pt x="1918" y="428"/>
                    <a:pt x="1319" y="223"/>
                    <a:pt x="7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" name="Google Shape;612;p22">
              <a:extLst>
                <a:ext uri="{FF2B5EF4-FFF2-40B4-BE49-F238E27FC236}">
                  <a16:creationId xmlns:a16="http://schemas.microsoft.com/office/drawing/2014/main" id="{AF6541AA-A8AE-5A47-02C7-60EC5D994903}"/>
                </a:ext>
              </a:extLst>
            </p:cNvPr>
            <p:cNvSpPr/>
            <p:nvPr/>
          </p:nvSpPr>
          <p:spPr>
            <a:xfrm flipH="1">
              <a:off x="4099918" y="3844168"/>
              <a:ext cx="72852" cy="72869"/>
            </a:xfrm>
            <a:custGeom>
              <a:avLst/>
              <a:gdLst/>
              <a:ahLst/>
              <a:cxnLst/>
              <a:rect l="l" t="t" r="r" b="b"/>
              <a:pathLst>
                <a:path w="4330" h="4331" extrusionOk="0">
                  <a:moveTo>
                    <a:pt x="2173" y="1"/>
                  </a:moveTo>
                  <a:cubicBezTo>
                    <a:pt x="975" y="1"/>
                    <a:pt x="0" y="976"/>
                    <a:pt x="0" y="2174"/>
                  </a:cubicBezTo>
                  <a:cubicBezTo>
                    <a:pt x="0" y="3355"/>
                    <a:pt x="975" y="4330"/>
                    <a:pt x="2173" y="4330"/>
                  </a:cubicBezTo>
                  <a:cubicBezTo>
                    <a:pt x="3371" y="4330"/>
                    <a:pt x="4330" y="3355"/>
                    <a:pt x="4330" y="2174"/>
                  </a:cubicBezTo>
                  <a:cubicBezTo>
                    <a:pt x="4330" y="976"/>
                    <a:pt x="3371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Google Shape;613;p22">
              <a:extLst>
                <a:ext uri="{FF2B5EF4-FFF2-40B4-BE49-F238E27FC236}">
                  <a16:creationId xmlns:a16="http://schemas.microsoft.com/office/drawing/2014/main" id="{D6CA2531-FC09-8C8B-08CB-C03C55B94798}"/>
                </a:ext>
              </a:extLst>
            </p:cNvPr>
            <p:cNvSpPr/>
            <p:nvPr/>
          </p:nvSpPr>
          <p:spPr>
            <a:xfrm flipH="1">
              <a:off x="4396254" y="3710674"/>
              <a:ext cx="35719" cy="13410"/>
            </a:xfrm>
            <a:custGeom>
              <a:avLst/>
              <a:gdLst/>
              <a:ahLst/>
              <a:cxnLst/>
              <a:rect l="l" t="t" r="r" b="b"/>
              <a:pathLst>
                <a:path w="2123" h="797" extrusionOk="0">
                  <a:moveTo>
                    <a:pt x="1422" y="1"/>
                  </a:moveTo>
                  <a:cubicBezTo>
                    <a:pt x="946" y="1"/>
                    <a:pt x="421" y="96"/>
                    <a:pt x="103" y="472"/>
                  </a:cubicBezTo>
                  <a:cubicBezTo>
                    <a:pt x="0" y="591"/>
                    <a:pt x="69" y="796"/>
                    <a:pt x="240" y="796"/>
                  </a:cubicBezTo>
                  <a:cubicBezTo>
                    <a:pt x="665" y="796"/>
                    <a:pt x="1054" y="684"/>
                    <a:pt x="1469" y="684"/>
                  </a:cubicBezTo>
                  <a:cubicBezTo>
                    <a:pt x="1538" y="684"/>
                    <a:pt x="1607" y="687"/>
                    <a:pt x="1678" y="694"/>
                  </a:cubicBezTo>
                  <a:cubicBezTo>
                    <a:pt x="1694" y="696"/>
                    <a:pt x="1709" y="697"/>
                    <a:pt x="1724" y="697"/>
                  </a:cubicBezTo>
                  <a:cubicBezTo>
                    <a:pt x="2122" y="697"/>
                    <a:pt x="2107" y="42"/>
                    <a:pt x="1678" y="9"/>
                  </a:cubicBezTo>
                  <a:cubicBezTo>
                    <a:pt x="1595" y="4"/>
                    <a:pt x="1509" y="1"/>
                    <a:pt x="1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7" name="Google Shape;614;p22">
              <a:extLst>
                <a:ext uri="{FF2B5EF4-FFF2-40B4-BE49-F238E27FC236}">
                  <a16:creationId xmlns:a16="http://schemas.microsoft.com/office/drawing/2014/main" id="{1B542329-7427-DAAF-503A-7511A91FB5BA}"/>
                </a:ext>
              </a:extLst>
            </p:cNvPr>
            <p:cNvSpPr/>
            <p:nvPr/>
          </p:nvSpPr>
          <p:spPr>
            <a:xfrm flipH="1">
              <a:off x="4402058" y="3727264"/>
              <a:ext cx="15984" cy="12854"/>
            </a:xfrm>
            <a:custGeom>
              <a:avLst/>
              <a:gdLst/>
              <a:ahLst/>
              <a:cxnLst/>
              <a:rect l="l" t="t" r="r" b="b"/>
              <a:pathLst>
                <a:path w="950" h="764" extrusionOk="0">
                  <a:moveTo>
                    <a:pt x="525" y="0"/>
                  </a:moveTo>
                  <a:cubicBezTo>
                    <a:pt x="437" y="0"/>
                    <a:pt x="346" y="36"/>
                    <a:pt x="268" y="119"/>
                  </a:cubicBezTo>
                  <a:cubicBezTo>
                    <a:pt x="1" y="369"/>
                    <a:pt x="223" y="763"/>
                    <a:pt x="537" y="763"/>
                  </a:cubicBezTo>
                  <a:cubicBezTo>
                    <a:pt x="566" y="763"/>
                    <a:pt x="596" y="760"/>
                    <a:pt x="627" y="753"/>
                  </a:cubicBezTo>
                  <a:lnTo>
                    <a:pt x="661" y="753"/>
                  </a:lnTo>
                  <a:cubicBezTo>
                    <a:pt x="763" y="735"/>
                    <a:pt x="866" y="616"/>
                    <a:pt x="900" y="513"/>
                  </a:cubicBezTo>
                  <a:lnTo>
                    <a:pt x="900" y="479"/>
                  </a:lnTo>
                  <a:cubicBezTo>
                    <a:pt x="949" y="222"/>
                    <a:pt x="745" y="0"/>
                    <a:pt x="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8" name="Google Shape;615;p22">
              <a:extLst>
                <a:ext uri="{FF2B5EF4-FFF2-40B4-BE49-F238E27FC236}">
                  <a16:creationId xmlns:a16="http://schemas.microsoft.com/office/drawing/2014/main" id="{B38901A4-3E55-449A-046D-35E530E42E02}"/>
                </a:ext>
              </a:extLst>
            </p:cNvPr>
            <p:cNvSpPr/>
            <p:nvPr/>
          </p:nvSpPr>
          <p:spPr>
            <a:xfrm flipH="1">
              <a:off x="4344127" y="3695733"/>
              <a:ext cx="34912" cy="19769"/>
            </a:xfrm>
            <a:custGeom>
              <a:avLst/>
              <a:gdLst/>
              <a:ahLst/>
              <a:cxnLst/>
              <a:rect l="l" t="t" r="r" b="b"/>
              <a:pathLst>
                <a:path w="2075" h="1175" extrusionOk="0">
                  <a:moveTo>
                    <a:pt x="1551" y="1"/>
                  </a:moveTo>
                  <a:cubicBezTo>
                    <a:pt x="1098" y="1"/>
                    <a:pt x="645" y="255"/>
                    <a:pt x="294" y="521"/>
                  </a:cubicBezTo>
                  <a:cubicBezTo>
                    <a:pt x="1" y="744"/>
                    <a:pt x="210" y="1174"/>
                    <a:pt x="483" y="1174"/>
                  </a:cubicBezTo>
                  <a:cubicBezTo>
                    <a:pt x="544" y="1174"/>
                    <a:pt x="608" y="1153"/>
                    <a:pt x="671" y="1103"/>
                  </a:cubicBezTo>
                  <a:cubicBezTo>
                    <a:pt x="1047" y="778"/>
                    <a:pt x="1510" y="658"/>
                    <a:pt x="1921" y="384"/>
                  </a:cubicBezTo>
                  <a:cubicBezTo>
                    <a:pt x="2074" y="299"/>
                    <a:pt x="2006" y="76"/>
                    <a:pt x="1852" y="41"/>
                  </a:cubicBezTo>
                  <a:cubicBezTo>
                    <a:pt x="1753" y="13"/>
                    <a:pt x="1652" y="1"/>
                    <a:pt x="1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9" name="Google Shape;616;p22">
              <a:extLst>
                <a:ext uri="{FF2B5EF4-FFF2-40B4-BE49-F238E27FC236}">
                  <a16:creationId xmlns:a16="http://schemas.microsoft.com/office/drawing/2014/main" id="{1497D66C-90F1-1FA6-2C92-23456AEE2A19}"/>
                </a:ext>
              </a:extLst>
            </p:cNvPr>
            <p:cNvSpPr/>
            <p:nvPr/>
          </p:nvSpPr>
          <p:spPr>
            <a:xfrm flipH="1">
              <a:off x="4349023" y="3714157"/>
              <a:ext cx="16404" cy="13224"/>
            </a:xfrm>
            <a:custGeom>
              <a:avLst/>
              <a:gdLst/>
              <a:ahLst/>
              <a:cxnLst/>
              <a:rect l="l" t="t" r="r" b="b"/>
              <a:pathLst>
                <a:path w="975" h="786" extrusionOk="0">
                  <a:moveTo>
                    <a:pt x="506" y="1"/>
                  </a:moveTo>
                  <a:cubicBezTo>
                    <a:pt x="163" y="1"/>
                    <a:pt x="0" y="435"/>
                    <a:pt x="256" y="676"/>
                  </a:cubicBezTo>
                  <a:cubicBezTo>
                    <a:pt x="256" y="692"/>
                    <a:pt x="272" y="692"/>
                    <a:pt x="272" y="692"/>
                  </a:cubicBezTo>
                  <a:cubicBezTo>
                    <a:pt x="331" y="751"/>
                    <a:pt x="413" y="785"/>
                    <a:pt x="491" y="785"/>
                  </a:cubicBezTo>
                  <a:cubicBezTo>
                    <a:pt x="529" y="785"/>
                    <a:pt x="565" y="777"/>
                    <a:pt x="598" y="761"/>
                  </a:cubicBezTo>
                  <a:lnTo>
                    <a:pt x="633" y="761"/>
                  </a:lnTo>
                  <a:cubicBezTo>
                    <a:pt x="975" y="607"/>
                    <a:pt x="975" y="94"/>
                    <a:pt x="581" y="8"/>
                  </a:cubicBezTo>
                  <a:cubicBezTo>
                    <a:pt x="555" y="3"/>
                    <a:pt x="530" y="1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0" name="Google Shape;617;p22">
              <a:extLst>
                <a:ext uri="{FF2B5EF4-FFF2-40B4-BE49-F238E27FC236}">
                  <a16:creationId xmlns:a16="http://schemas.microsoft.com/office/drawing/2014/main" id="{ACE220EB-261A-E242-78A5-88DB37AF05F4}"/>
                </a:ext>
              </a:extLst>
            </p:cNvPr>
            <p:cNvSpPr/>
            <p:nvPr/>
          </p:nvSpPr>
          <p:spPr>
            <a:xfrm flipH="1">
              <a:off x="4348434" y="3730410"/>
              <a:ext cx="32270" cy="36864"/>
            </a:xfrm>
            <a:custGeom>
              <a:avLst/>
              <a:gdLst/>
              <a:ahLst/>
              <a:cxnLst/>
              <a:rect l="l" t="t" r="r" b="b"/>
              <a:pathLst>
                <a:path w="1918" h="2191" extrusionOk="0">
                  <a:moveTo>
                    <a:pt x="0" y="0"/>
                  </a:moveTo>
                  <a:lnTo>
                    <a:pt x="564" y="2191"/>
                  </a:lnTo>
                  <a:cubicBezTo>
                    <a:pt x="564" y="2191"/>
                    <a:pt x="1232" y="2157"/>
                    <a:pt x="1575" y="1780"/>
                  </a:cubicBezTo>
                  <a:cubicBezTo>
                    <a:pt x="1917" y="140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83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1" name="Google Shape;618;p22">
              <a:extLst>
                <a:ext uri="{FF2B5EF4-FFF2-40B4-BE49-F238E27FC236}">
                  <a16:creationId xmlns:a16="http://schemas.microsoft.com/office/drawing/2014/main" id="{A321FD98-7B33-127A-31F3-5DC1EBB811E3}"/>
                </a:ext>
              </a:extLst>
            </p:cNvPr>
            <p:cNvSpPr/>
            <p:nvPr/>
          </p:nvSpPr>
          <p:spPr>
            <a:xfrm flipH="1">
              <a:off x="4366590" y="3779945"/>
              <a:ext cx="47245" cy="17363"/>
            </a:xfrm>
            <a:custGeom>
              <a:avLst/>
              <a:gdLst/>
              <a:ahLst/>
              <a:cxnLst/>
              <a:rect l="l" t="t" r="r" b="b"/>
              <a:pathLst>
                <a:path w="2808" h="1032" extrusionOk="0">
                  <a:moveTo>
                    <a:pt x="0" y="0"/>
                  </a:moveTo>
                  <a:lnTo>
                    <a:pt x="0" y="0"/>
                  </a:lnTo>
                  <a:cubicBezTo>
                    <a:pt x="326" y="429"/>
                    <a:pt x="771" y="805"/>
                    <a:pt x="1284" y="959"/>
                  </a:cubicBezTo>
                  <a:cubicBezTo>
                    <a:pt x="1444" y="1007"/>
                    <a:pt x="1614" y="1032"/>
                    <a:pt x="1784" y="1032"/>
                  </a:cubicBezTo>
                  <a:cubicBezTo>
                    <a:pt x="2160" y="1032"/>
                    <a:pt x="2536" y="910"/>
                    <a:pt x="2807" y="650"/>
                  </a:cubicBezTo>
                  <a:cubicBezTo>
                    <a:pt x="1849" y="582"/>
                    <a:pt x="908" y="36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2" name="Google Shape;619;p22">
              <a:extLst>
                <a:ext uri="{FF2B5EF4-FFF2-40B4-BE49-F238E27FC236}">
                  <a16:creationId xmlns:a16="http://schemas.microsoft.com/office/drawing/2014/main" id="{0AF05892-638C-7294-748F-543009F791E2}"/>
                </a:ext>
              </a:extLst>
            </p:cNvPr>
            <p:cNvSpPr/>
            <p:nvPr/>
          </p:nvSpPr>
          <p:spPr>
            <a:xfrm flipH="1">
              <a:off x="2633725" y="4237697"/>
              <a:ext cx="204205" cy="204491"/>
            </a:xfrm>
            <a:custGeom>
              <a:avLst/>
              <a:gdLst/>
              <a:ahLst/>
              <a:cxnLst/>
              <a:rect l="l" t="t" r="r" b="b"/>
              <a:pathLst>
                <a:path w="12137" h="12154" extrusionOk="0">
                  <a:moveTo>
                    <a:pt x="6059" y="1"/>
                  </a:moveTo>
                  <a:cubicBezTo>
                    <a:pt x="5272" y="1"/>
                    <a:pt x="4503" y="154"/>
                    <a:pt x="3800" y="446"/>
                  </a:cubicBezTo>
                  <a:cubicBezTo>
                    <a:pt x="2979" y="770"/>
                    <a:pt x="2243" y="1284"/>
                    <a:pt x="1643" y="1934"/>
                  </a:cubicBezTo>
                  <a:cubicBezTo>
                    <a:pt x="616" y="3013"/>
                    <a:pt x="0" y="4468"/>
                    <a:pt x="0" y="6077"/>
                  </a:cubicBezTo>
                  <a:lnTo>
                    <a:pt x="0" y="6385"/>
                  </a:lnTo>
                  <a:lnTo>
                    <a:pt x="0" y="6402"/>
                  </a:lnTo>
                  <a:cubicBezTo>
                    <a:pt x="52" y="7327"/>
                    <a:pt x="308" y="8183"/>
                    <a:pt x="719" y="8952"/>
                  </a:cubicBezTo>
                  <a:cubicBezTo>
                    <a:pt x="1490" y="10390"/>
                    <a:pt x="2825" y="11485"/>
                    <a:pt x="4416" y="11930"/>
                  </a:cubicBezTo>
                  <a:cubicBezTo>
                    <a:pt x="4948" y="12067"/>
                    <a:pt x="5495" y="12154"/>
                    <a:pt x="6059" y="12154"/>
                  </a:cubicBezTo>
                  <a:cubicBezTo>
                    <a:pt x="6470" y="12154"/>
                    <a:pt x="6865" y="12119"/>
                    <a:pt x="7258" y="12033"/>
                  </a:cubicBezTo>
                  <a:cubicBezTo>
                    <a:pt x="8867" y="11725"/>
                    <a:pt x="10270" y="10750"/>
                    <a:pt x="11144" y="9415"/>
                  </a:cubicBezTo>
                  <a:cubicBezTo>
                    <a:pt x="11674" y="8628"/>
                    <a:pt x="12000" y="7703"/>
                    <a:pt x="12102" y="6711"/>
                  </a:cubicBezTo>
                  <a:cubicBezTo>
                    <a:pt x="12136" y="6505"/>
                    <a:pt x="12136" y="6300"/>
                    <a:pt x="12136" y="6077"/>
                  </a:cubicBezTo>
                  <a:cubicBezTo>
                    <a:pt x="12136" y="4605"/>
                    <a:pt x="11623" y="3253"/>
                    <a:pt x="10749" y="2208"/>
                  </a:cubicBezTo>
                  <a:cubicBezTo>
                    <a:pt x="10151" y="1507"/>
                    <a:pt x="9414" y="925"/>
                    <a:pt x="8576" y="549"/>
                  </a:cubicBezTo>
                  <a:cubicBezTo>
                    <a:pt x="7823" y="206"/>
                    <a:pt x="6967" y="1"/>
                    <a:pt x="60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3" name="Google Shape;620;p22">
              <a:extLst>
                <a:ext uri="{FF2B5EF4-FFF2-40B4-BE49-F238E27FC236}">
                  <a16:creationId xmlns:a16="http://schemas.microsoft.com/office/drawing/2014/main" id="{12315264-FF54-146E-C7CC-FCEBCF239C33}"/>
                </a:ext>
              </a:extLst>
            </p:cNvPr>
            <p:cNvSpPr/>
            <p:nvPr/>
          </p:nvSpPr>
          <p:spPr>
            <a:xfrm flipH="1">
              <a:off x="2633725" y="4237697"/>
              <a:ext cx="204205" cy="202472"/>
            </a:xfrm>
            <a:custGeom>
              <a:avLst/>
              <a:gdLst/>
              <a:ahLst/>
              <a:cxnLst/>
              <a:rect l="l" t="t" r="r" b="b"/>
              <a:pathLst>
                <a:path w="12137" h="12034" extrusionOk="0">
                  <a:moveTo>
                    <a:pt x="6059" y="1"/>
                  </a:moveTo>
                  <a:cubicBezTo>
                    <a:pt x="5272" y="1"/>
                    <a:pt x="4503" y="154"/>
                    <a:pt x="3800" y="446"/>
                  </a:cubicBezTo>
                  <a:lnTo>
                    <a:pt x="3766" y="583"/>
                  </a:lnTo>
                  <a:lnTo>
                    <a:pt x="6077" y="2260"/>
                  </a:lnTo>
                  <a:lnTo>
                    <a:pt x="6025" y="3390"/>
                  </a:lnTo>
                  <a:lnTo>
                    <a:pt x="3715" y="5050"/>
                  </a:lnTo>
                  <a:lnTo>
                    <a:pt x="2517" y="4639"/>
                  </a:lnTo>
                  <a:lnTo>
                    <a:pt x="1643" y="1934"/>
                  </a:lnTo>
                  <a:cubicBezTo>
                    <a:pt x="616" y="3013"/>
                    <a:pt x="0" y="4468"/>
                    <a:pt x="0" y="6077"/>
                  </a:cubicBezTo>
                  <a:lnTo>
                    <a:pt x="0" y="6385"/>
                  </a:lnTo>
                  <a:lnTo>
                    <a:pt x="0" y="6402"/>
                  </a:lnTo>
                  <a:lnTo>
                    <a:pt x="137" y="6487"/>
                  </a:lnTo>
                  <a:lnTo>
                    <a:pt x="2483" y="4776"/>
                  </a:lnTo>
                  <a:lnTo>
                    <a:pt x="3681" y="5204"/>
                  </a:lnTo>
                  <a:lnTo>
                    <a:pt x="4519" y="7772"/>
                  </a:lnTo>
                  <a:lnTo>
                    <a:pt x="3715" y="8936"/>
                  </a:lnTo>
                  <a:lnTo>
                    <a:pt x="737" y="8936"/>
                  </a:lnTo>
                  <a:lnTo>
                    <a:pt x="719" y="8952"/>
                  </a:lnTo>
                  <a:cubicBezTo>
                    <a:pt x="1490" y="10390"/>
                    <a:pt x="2825" y="11485"/>
                    <a:pt x="4416" y="11930"/>
                  </a:cubicBezTo>
                  <a:lnTo>
                    <a:pt x="4639" y="11759"/>
                  </a:lnTo>
                  <a:lnTo>
                    <a:pt x="3766" y="9107"/>
                  </a:lnTo>
                  <a:lnTo>
                    <a:pt x="4587" y="7943"/>
                  </a:lnTo>
                  <a:lnTo>
                    <a:pt x="7481" y="7943"/>
                  </a:lnTo>
                  <a:lnTo>
                    <a:pt x="7497" y="7977"/>
                  </a:lnTo>
                  <a:lnTo>
                    <a:pt x="7994" y="9158"/>
                  </a:lnTo>
                  <a:lnTo>
                    <a:pt x="8029" y="9226"/>
                  </a:lnTo>
                  <a:lnTo>
                    <a:pt x="7138" y="11948"/>
                  </a:lnTo>
                  <a:lnTo>
                    <a:pt x="7258" y="12033"/>
                  </a:lnTo>
                  <a:cubicBezTo>
                    <a:pt x="8867" y="11725"/>
                    <a:pt x="10270" y="10750"/>
                    <a:pt x="11144" y="9415"/>
                  </a:cubicBezTo>
                  <a:lnTo>
                    <a:pt x="11057" y="9123"/>
                  </a:lnTo>
                  <a:lnTo>
                    <a:pt x="8148" y="9123"/>
                  </a:lnTo>
                  <a:lnTo>
                    <a:pt x="8131" y="9089"/>
                  </a:lnTo>
                  <a:lnTo>
                    <a:pt x="7634" y="7909"/>
                  </a:lnTo>
                  <a:lnTo>
                    <a:pt x="7600" y="7840"/>
                  </a:lnTo>
                  <a:lnTo>
                    <a:pt x="8456" y="5152"/>
                  </a:lnTo>
                  <a:lnTo>
                    <a:pt x="9706" y="5136"/>
                  </a:lnTo>
                  <a:lnTo>
                    <a:pt x="12000" y="6795"/>
                  </a:lnTo>
                  <a:lnTo>
                    <a:pt x="12102" y="6711"/>
                  </a:lnTo>
                  <a:cubicBezTo>
                    <a:pt x="12136" y="6505"/>
                    <a:pt x="12136" y="6300"/>
                    <a:pt x="12136" y="6077"/>
                  </a:cubicBezTo>
                  <a:cubicBezTo>
                    <a:pt x="12136" y="4605"/>
                    <a:pt x="11623" y="3253"/>
                    <a:pt x="10749" y="2208"/>
                  </a:cubicBezTo>
                  <a:lnTo>
                    <a:pt x="10510" y="2208"/>
                  </a:lnTo>
                  <a:lnTo>
                    <a:pt x="9603" y="4981"/>
                  </a:lnTo>
                  <a:lnTo>
                    <a:pt x="8353" y="5015"/>
                  </a:lnTo>
                  <a:lnTo>
                    <a:pt x="6162" y="3424"/>
                  </a:lnTo>
                  <a:lnTo>
                    <a:pt x="6231" y="2295"/>
                  </a:lnTo>
                  <a:lnTo>
                    <a:pt x="8593" y="583"/>
                  </a:lnTo>
                  <a:lnTo>
                    <a:pt x="8576" y="549"/>
                  </a:lnTo>
                  <a:cubicBezTo>
                    <a:pt x="7823" y="206"/>
                    <a:pt x="6967" y="1"/>
                    <a:pt x="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" name="Google Shape;737;p25">
            <a:extLst>
              <a:ext uri="{FF2B5EF4-FFF2-40B4-BE49-F238E27FC236}">
                <a16:creationId xmlns:a16="http://schemas.microsoft.com/office/drawing/2014/main" id="{36D259A3-7C0C-96B9-147A-A0B47530E473}"/>
              </a:ext>
            </a:extLst>
          </p:cNvPr>
          <p:cNvGrpSpPr/>
          <p:nvPr/>
        </p:nvGrpSpPr>
        <p:grpSpPr>
          <a:xfrm>
            <a:off x="0" y="544681"/>
            <a:ext cx="2253476" cy="1958028"/>
            <a:chOff x="5284142" y="2831059"/>
            <a:chExt cx="1087698" cy="945092"/>
          </a:xfrm>
        </p:grpSpPr>
        <p:sp>
          <p:nvSpPr>
            <p:cNvPr id="7" name="Google Shape;738;p25">
              <a:extLst>
                <a:ext uri="{FF2B5EF4-FFF2-40B4-BE49-F238E27FC236}">
                  <a16:creationId xmlns:a16="http://schemas.microsoft.com/office/drawing/2014/main" id="{8D063195-9315-B82D-E5ED-3DBAC2505109}"/>
                </a:ext>
              </a:extLst>
            </p:cNvPr>
            <p:cNvSpPr/>
            <p:nvPr/>
          </p:nvSpPr>
          <p:spPr>
            <a:xfrm>
              <a:off x="5284142" y="2831059"/>
              <a:ext cx="483240" cy="945092"/>
            </a:xfrm>
            <a:custGeom>
              <a:avLst/>
              <a:gdLst/>
              <a:ahLst/>
              <a:cxnLst/>
              <a:rect l="l" t="t" r="r" b="b"/>
              <a:pathLst>
                <a:path w="33506" h="65529" extrusionOk="0">
                  <a:moveTo>
                    <a:pt x="31990" y="0"/>
                  </a:moveTo>
                  <a:cubicBezTo>
                    <a:pt x="31611" y="0"/>
                    <a:pt x="31249" y="208"/>
                    <a:pt x="31077" y="563"/>
                  </a:cubicBezTo>
                  <a:lnTo>
                    <a:pt x="239" y="63885"/>
                  </a:lnTo>
                  <a:cubicBezTo>
                    <a:pt x="0" y="64396"/>
                    <a:pt x="207" y="65003"/>
                    <a:pt x="703" y="65242"/>
                  </a:cubicBezTo>
                  <a:lnTo>
                    <a:pt x="1070" y="65419"/>
                  </a:lnTo>
                  <a:cubicBezTo>
                    <a:pt x="1218" y="65493"/>
                    <a:pt x="1375" y="65528"/>
                    <a:pt x="1528" y="65528"/>
                  </a:cubicBezTo>
                  <a:cubicBezTo>
                    <a:pt x="1903" y="65528"/>
                    <a:pt x="2258" y="65318"/>
                    <a:pt x="2429" y="64955"/>
                  </a:cubicBezTo>
                  <a:lnTo>
                    <a:pt x="33267" y="1634"/>
                  </a:lnTo>
                  <a:cubicBezTo>
                    <a:pt x="33506" y="1123"/>
                    <a:pt x="33299" y="516"/>
                    <a:pt x="32787" y="275"/>
                  </a:cubicBezTo>
                  <a:lnTo>
                    <a:pt x="32436" y="100"/>
                  </a:lnTo>
                  <a:cubicBezTo>
                    <a:pt x="32291" y="32"/>
                    <a:pt x="32139" y="0"/>
                    <a:pt x="31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739;p25">
              <a:extLst>
                <a:ext uri="{FF2B5EF4-FFF2-40B4-BE49-F238E27FC236}">
                  <a16:creationId xmlns:a16="http://schemas.microsoft.com/office/drawing/2014/main" id="{5D6EAC47-5D24-1F46-6893-A657FDDD2E74}"/>
                </a:ext>
              </a:extLst>
            </p:cNvPr>
            <p:cNvSpPr/>
            <p:nvPr/>
          </p:nvSpPr>
          <p:spPr>
            <a:xfrm>
              <a:off x="5560199" y="2864303"/>
              <a:ext cx="811641" cy="706775"/>
            </a:xfrm>
            <a:custGeom>
              <a:avLst/>
              <a:gdLst/>
              <a:ahLst/>
              <a:cxnLst/>
              <a:rect l="l" t="t" r="r" b="b"/>
              <a:pathLst>
                <a:path w="56276" h="49005" extrusionOk="0">
                  <a:moveTo>
                    <a:pt x="13789" y="0"/>
                  </a:moveTo>
                  <a:lnTo>
                    <a:pt x="1" y="28329"/>
                  </a:lnTo>
                  <a:lnTo>
                    <a:pt x="42486" y="49004"/>
                  </a:lnTo>
                  <a:lnTo>
                    <a:pt x="56276" y="20691"/>
                  </a:lnTo>
                  <a:lnTo>
                    <a:pt x="137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740;p25">
              <a:extLst>
                <a:ext uri="{FF2B5EF4-FFF2-40B4-BE49-F238E27FC236}">
                  <a16:creationId xmlns:a16="http://schemas.microsoft.com/office/drawing/2014/main" id="{66644CCC-DE7B-0783-A32F-7B61ADD81255}"/>
                </a:ext>
              </a:extLst>
            </p:cNvPr>
            <p:cNvSpPr/>
            <p:nvPr/>
          </p:nvSpPr>
          <p:spPr>
            <a:xfrm>
              <a:off x="5866456" y="3217793"/>
              <a:ext cx="405835" cy="353279"/>
            </a:xfrm>
            <a:custGeom>
              <a:avLst/>
              <a:gdLst/>
              <a:ahLst/>
              <a:cxnLst/>
              <a:rect l="l" t="t" r="r" b="b"/>
              <a:pathLst>
                <a:path w="28139" h="24495" extrusionOk="0">
                  <a:moveTo>
                    <a:pt x="6903" y="1"/>
                  </a:moveTo>
                  <a:lnTo>
                    <a:pt x="0" y="14157"/>
                  </a:lnTo>
                  <a:lnTo>
                    <a:pt x="21251" y="24494"/>
                  </a:lnTo>
                  <a:lnTo>
                    <a:pt x="28138" y="10338"/>
                  </a:lnTo>
                  <a:lnTo>
                    <a:pt x="69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4" name="Google Shape;741;p25">
              <a:extLst>
                <a:ext uri="{FF2B5EF4-FFF2-40B4-BE49-F238E27FC236}">
                  <a16:creationId xmlns:a16="http://schemas.microsoft.com/office/drawing/2014/main" id="{D2608CC6-2B59-3C1E-8CAB-2FBE67969F59}"/>
                </a:ext>
              </a:extLst>
            </p:cNvPr>
            <p:cNvSpPr/>
            <p:nvPr/>
          </p:nvSpPr>
          <p:spPr>
            <a:xfrm>
              <a:off x="5659511" y="2864303"/>
              <a:ext cx="405835" cy="353510"/>
            </a:xfrm>
            <a:custGeom>
              <a:avLst/>
              <a:gdLst/>
              <a:ahLst/>
              <a:cxnLst/>
              <a:rect l="l" t="t" r="r" b="b"/>
              <a:pathLst>
                <a:path w="28139" h="24511" extrusionOk="0">
                  <a:moveTo>
                    <a:pt x="6903" y="0"/>
                  </a:moveTo>
                  <a:lnTo>
                    <a:pt x="1" y="14172"/>
                  </a:lnTo>
                  <a:lnTo>
                    <a:pt x="21252" y="24511"/>
                  </a:lnTo>
                  <a:lnTo>
                    <a:pt x="28139" y="10354"/>
                  </a:lnTo>
                  <a:lnTo>
                    <a:pt x="69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57007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>
            <a:spLocks noGrp="1"/>
          </p:cNvSpPr>
          <p:nvPr>
            <p:ph type="title"/>
          </p:nvPr>
        </p:nvSpPr>
        <p:spPr>
          <a:xfrm>
            <a:off x="1024483" y="82741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Data Overview</a:t>
            </a:r>
            <a:endParaRPr dirty="0"/>
          </a:p>
        </p:txBody>
      </p:sp>
      <p:grpSp>
        <p:nvGrpSpPr>
          <p:cNvPr id="167" name="Google Shape;167;p19"/>
          <p:cNvGrpSpPr/>
          <p:nvPr/>
        </p:nvGrpSpPr>
        <p:grpSpPr>
          <a:xfrm>
            <a:off x="131626" y="2644681"/>
            <a:ext cx="3470399" cy="4052255"/>
            <a:chOff x="713197" y="948134"/>
            <a:chExt cx="3157424" cy="3686805"/>
          </a:xfrm>
        </p:grpSpPr>
        <p:sp>
          <p:nvSpPr>
            <p:cNvPr id="168" name="Google Shape;168;p19"/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69" name="Google Shape;169;p19"/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170" name="Google Shape;170;p19"/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9"/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9"/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9"/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9"/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9"/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19"/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9"/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9"/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9"/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9"/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9"/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9"/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9"/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9"/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9"/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9"/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9"/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19"/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9"/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9"/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9"/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19"/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19"/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9"/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19"/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19"/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9"/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9"/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9"/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19"/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19"/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9"/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9"/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19"/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9"/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9"/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9"/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9"/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19"/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9"/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9"/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9"/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9"/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9"/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19"/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9"/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9"/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9"/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19"/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19"/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9"/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3922094-4A2F-5F3F-F035-1CB73774F7D5}"/>
              </a:ext>
            </a:extLst>
          </p:cNvPr>
          <p:cNvSpPr txBox="1"/>
          <p:nvPr/>
        </p:nvSpPr>
        <p:spPr>
          <a:xfrm>
            <a:off x="3652435" y="627541"/>
            <a:ext cx="813503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Observations: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19,239</a:t>
            </a:r>
          </a:p>
          <a:p>
            <a:pPr marL="8381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Including both female and male players.</a:t>
            </a:r>
          </a:p>
          <a:p>
            <a:pPr marL="380990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380990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Features: </a:t>
            </a: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110</a:t>
            </a:r>
          </a:p>
          <a:p>
            <a:pPr marL="8381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Many are useless:</a:t>
            </a:r>
          </a:p>
          <a:p>
            <a:pPr marL="1295390" lvl="3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Name of player</a:t>
            </a:r>
          </a:p>
          <a:p>
            <a:pPr marL="1295390" lvl="3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ID</a:t>
            </a:r>
          </a:p>
          <a:p>
            <a:pPr marL="457200" lvl="2" defTabSz="1219170">
              <a:buClr>
                <a:srgbClr val="000000"/>
              </a:buClr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  <a:p>
            <a:pPr marL="838190" lvl="1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b="1" i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Sample of features</a:t>
            </a: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: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position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Overall (score)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Potential (score)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value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Wage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Age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Height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Weight</a:t>
            </a:r>
          </a:p>
          <a:p>
            <a:pPr marL="1295390" lvl="2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Nationality</a:t>
            </a:r>
          </a:p>
        </p:txBody>
      </p:sp>
      <p:grpSp>
        <p:nvGrpSpPr>
          <p:cNvPr id="2" name="Google Shape;228;p20">
            <a:extLst>
              <a:ext uri="{FF2B5EF4-FFF2-40B4-BE49-F238E27FC236}">
                <a16:creationId xmlns:a16="http://schemas.microsoft.com/office/drawing/2014/main" id="{9A55F8B1-D8C9-67EC-34B3-4B4BE7041861}"/>
              </a:ext>
            </a:extLst>
          </p:cNvPr>
          <p:cNvGrpSpPr/>
          <p:nvPr/>
        </p:nvGrpSpPr>
        <p:grpSpPr>
          <a:xfrm rot="20698052">
            <a:off x="10589800" y="4260311"/>
            <a:ext cx="2085851" cy="2438614"/>
            <a:chOff x="686865" y="1936563"/>
            <a:chExt cx="840381" cy="1005993"/>
          </a:xfrm>
        </p:grpSpPr>
        <p:sp>
          <p:nvSpPr>
            <p:cNvPr id="4" name="Google Shape;229;p20">
              <a:extLst>
                <a:ext uri="{FF2B5EF4-FFF2-40B4-BE49-F238E27FC236}">
                  <a16:creationId xmlns:a16="http://schemas.microsoft.com/office/drawing/2014/main" id="{76D01388-42C5-4591-25D7-82494EF6BD4D}"/>
                </a:ext>
              </a:extLst>
            </p:cNvPr>
            <p:cNvSpPr/>
            <p:nvPr/>
          </p:nvSpPr>
          <p:spPr>
            <a:xfrm>
              <a:off x="686865" y="1936563"/>
              <a:ext cx="312915" cy="420386"/>
            </a:xfrm>
            <a:custGeom>
              <a:avLst/>
              <a:gdLst/>
              <a:ahLst/>
              <a:cxnLst/>
              <a:rect l="l" t="t" r="r" b="b"/>
              <a:pathLst>
                <a:path w="16049" h="21561" extrusionOk="0">
                  <a:moveTo>
                    <a:pt x="15506" y="0"/>
                  </a:moveTo>
                  <a:cubicBezTo>
                    <a:pt x="15506" y="0"/>
                    <a:pt x="9406" y="3062"/>
                    <a:pt x="8838" y="3605"/>
                  </a:cubicBezTo>
                  <a:cubicBezTo>
                    <a:pt x="8267" y="4175"/>
                    <a:pt x="7020" y="5422"/>
                    <a:pt x="6316" y="5610"/>
                  </a:cubicBezTo>
                  <a:cubicBezTo>
                    <a:pt x="5611" y="5801"/>
                    <a:pt x="3659" y="6641"/>
                    <a:pt x="2603" y="8647"/>
                  </a:cubicBezTo>
                  <a:cubicBezTo>
                    <a:pt x="1464" y="10761"/>
                    <a:pt x="1464" y="13526"/>
                    <a:pt x="1464" y="14638"/>
                  </a:cubicBezTo>
                  <a:cubicBezTo>
                    <a:pt x="1464" y="16156"/>
                    <a:pt x="569" y="16970"/>
                    <a:pt x="1" y="18839"/>
                  </a:cubicBezTo>
                  <a:cubicBezTo>
                    <a:pt x="1" y="18839"/>
                    <a:pt x="2245" y="21560"/>
                    <a:pt x="7874" y="21560"/>
                  </a:cubicBezTo>
                  <a:cubicBezTo>
                    <a:pt x="8244" y="21560"/>
                    <a:pt x="8627" y="21549"/>
                    <a:pt x="9026" y="21524"/>
                  </a:cubicBezTo>
                  <a:cubicBezTo>
                    <a:pt x="9026" y="21524"/>
                    <a:pt x="10139" y="18434"/>
                    <a:pt x="10139" y="17566"/>
                  </a:cubicBezTo>
                  <a:cubicBezTo>
                    <a:pt x="10139" y="16699"/>
                    <a:pt x="9271" y="12658"/>
                    <a:pt x="10844" y="11140"/>
                  </a:cubicBezTo>
                  <a:cubicBezTo>
                    <a:pt x="12388" y="9622"/>
                    <a:pt x="16048" y="4175"/>
                    <a:pt x="16048" y="2386"/>
                  </a:cubicBezTo>
                  <a:cubicBezTo>
                    <a:pt x="16048" y="2386"/>
                    <a:pt x="15506" y="1356"/>
                    <a:pt x="15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" name="Google Shape;230;p20">
              <a:extLst>
                <a:ext uri="{FF2B5EF4-FFF2-40B4-BE49-F238E27FC236}">
                  <a16:creationId xmlns:a16="http://schemas.microsoft.com/office/drawing/2014/main" id="{DFF80597-C8F2-ECB9-FCC9-316C35EB0A5B}"/>
                </a:ext>
              </a:extLst>
            </p:cNvPr>
            <p:cNvSpPr/>
            <p:nvPr/>
          </p:nvSpPr>
          <p:spPr>
            <a:xfrm>
              <a:off x="1214350" y="1936563"/>
              <a:ext cx="312896" cy="420386"/>
            </a:xfrm>
            <a:custGeom>
              <a:avLst/>
              <a:gdLst/>
              <a:ahLst/>
              <a:cxnLst/>
              <a:rect l="l" t="t" r="r" b="b"/>
              <a:pathLst>
                <a:path w="16048" h="21561" extrusionOk="0">
                  <a:moveTo>
                    <a:pt x="542" y="0"/>
                  </a:moveTo>
                  <a:cubicBezTo>
                    <a:pt x="542" y="1301"/>
                    <a:pt x="0" y="2386"/>
                    <a:pt x="0" y="2386"/>
                  </a:cubicBezTo>
                  <a:cubicBezTo>
                    <a:pt x="0" y="4175"/>
                    <a:pt x="3658" y="9622"/>
                    <a:pt x="5205" y="11140"/>
                  </a:cubicBezTo>
                  <a:cubicBezTo>
                    <a:pt x="6777" y="12658"/>
                    <a:pt x="5910" y="16699"/>
                    <a:pt x="5910" y="17566"/>
                  </a:cubicBezTo>
                  <a:cubicBezTo>
                    <a:pt x="5910" y="18434"/>
                    <a:pt x="7020" y="21524"/>
                    <a:pt x="7020" y="21524"/>
                  </a:cubicBezTo>
                  <a:cubicBezTo>
                    <a:pt x="7419" y="21549"/>
                    <a:pt x="7803" y="21560"/>
                    <a:pt x="8172" y="21560"/>
                  </a:cubicBezTo>
                  <a:cubicBezTo>
                    <a:pt x="13804" y="21560"/>
                    <a:pt x="16048" y="18839"/>
                    <a:pt x="16048" y="18839"/>
                  </a:cubicBezTo>
                  <a:cubicBezTo>
                    <a:pt x="15477" y="16970"/>
                    <a:pt x="14556" y="16156"/>
                    <a:pt x="14556" y="14638"/>
                  </a:cubicBezTo>
                  <a:cubicBezTo>
                    <a:pt x="14556" y="13526"/>
                    <a:pt x="14556" y="10761"/>
                    <a:pt x="13445" y="8647"/>
                  </a:cubicBezTo>
                  <a:cubicBezTo>
                    <a:pt x="12387" y="6641"/>
                    <a:pt x="10435" y="5801"/>
                    <a:pt x="9731" y="5610"/>
                  </a:cubicBezTo>
                  <a:cubicBezTo>
                    <a:pt x="9026" y="5422"/>
                    <a:pt x="7779" y="4175"/>
                    <a:pt x="7211" y="3605"/>
                  </a:cubicBezTo>
                  <a:cubicBezTo>
                    <a:pt x="6640" y="3062"/>
                    <a:pt x="542" y="0"/>
                    <a:pt x="5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231;p20">
              <a:extLst>
                <a:ext uri="{FF2B5EF4-FFF2-40B4-BE49-F238E27FC236}">
                  <a16:creationId xmlns:a16="http://schemas.microsoft.com/office/drawing/2014/main" id="{1969DB3C-0BEF-D608-9897-F8A5351C3165}"/>
                </a:ext>
              </a:extLst>
            </p:cNvPr>
            <p:cNvSpPr/>
            <p:nvPr/>
          </p:nvSpPr>
          <p:spPr>
            <a:xfrm>
              <a:off x="834305" y="1983065"/>
              <a:ext cx="545462" cy="959491"/>
            </a:xfrm>
            <a:custGeom>
              <a:avLst/>
              <a:gdLst/>
              <a:ahLst/>
              <a:cxnLst/>
              <a:rect l="l" t="t" r="r" b="b"/>
              <a:pathLst>
                <a:path w="27976" h="49211" extrusionOk="0">
                  <a:moveTo>
                    <a:pt x="8486" y="1"/>
                  </a:moveTo>
                  <a:cubicBezTo>
                    <a:pt x="8486" y="1545"/>
                    <a:pt x="5368" y="3850"/>
                    <a:pt x="3011" y="7834"/>
                  </a:cubicBezTo>
                  <a:cubicBezTo>
                    <a:pt x="625" y="11846"/>
                    <a:pt x="1005" y="13472"/>
                    <a:pt x="1005" y="13472"/>
                  </a:cubicBezTo>
                  <a:cubicBezTo>
                    <a:pt x="1005" y="14151"/>
                    <a:pt x="2006" y="15832"/>
                    <a:pt x="2006" y="15832"/>
                  </a:cubicBezTo>
                  <a:cubicBezTo>
                    <a:pt x="2006" y="16808"/>
                    <a:pt x="976" y="18785"/>
                    <a:pt x="976" y="18785"/>
                  </a:cubicBezTo>
                  <a:cubicBezTo>
                    <a:pt x="1330" y="22229"/>
                    <a:pt x="2928" y="27189"/>
                    <a:pt x="2928" y="27189"/>
                  </a:cubicBezTo>
                  <a:cubicBezTo>
                    <a:pt x="2440" y="29357"/>
                    <a:pt x="2848" y="34182"/>
                    <a:pt x="2848" y="34182"/>
                  </a:cubicBezTo>
                  <a:cubicBezTo>
                    <a:pt x="2306" y="34725"/>
                    <a:pt x="1464" y="38873"/>
                    <a:pt x="1464" y="40309"/>
                  </a:cubicBezTo>
                  <a:cubicBezTo>
                    <a:pt x="1464" y="41747"/>
                    <a:pt x="1" y="45216"/>
                    <a:pt x="1" y="45216"/>
                  </a:cubicBezTo>
                  <a:cubicBezTo>
                    <a:pt x="2173" y="48920"/>
                    <a:pt x="10631" y="49210"/>
                    <a:pt x="13226" y="49210"/>
                  </a:cubicBezTo>
                  <a:cubicBezTo>
                    <a:pt x="13708" y="49210"/>
                    <a:pt x="13988" y="49200"/>
                    <a:pt x="13988" y="49200"/>
                  </a:cubicBezTo>
                  <a:cubicBezTo>
                    <a:pt x="13988" y="49200"/>
                    <a:pt x="14268" y="49210"/>
                    <a:pt x="14750" y="49210"/>
                  </a:cubicBezTo>
                  <a:cubicBezTo>
                    <a:pt x="17346" y="49210"/>
                    <a:pt x="25805" y="48920"/>
                    <a:pt x="27976" y="45216"/>
                  </a:cubicBezTo>
                  <a:cubicBezTo>
                    <a:pt x="27976" y="45216"/>
                    <a:pt x="26512" y="41747"/>
                    <a:pt x="26512" y="40309"/>
                  </a:cubicBezTo>
                  <a:cubicBezTo>
                    <a:pt x="26512" y="38873"/>
                    <a:pt x="25673" y="34725"/>
                    <a:pt x="25130" y="34182"/>
                  </a:cubicBezTo>
                  <a:cubicBezTo>
                    <a:pt x="25130" y="34182"/>
                    <a:pt x="25536" y="29357"/>
                    <a:pt x="25048" y="27189"/>
                  </a:cubicBezTo>
                  <a:cubicBezTo>
                    <a:pt x="25048" y="27189"/>
                    <a:pt x="26648" y="22229"/>
                    <a:pt x="27000" y="18785"/>
                  </a:cubicBezTo>
                  <a:cubicBezTo>
                    <a:pt x="27000" y="18785"/>
                    <a:pt x="25970" y="16808"/>
                    <a:pt x="25970" y="15832"/>
                  </a:cubicBezTo>
                  <a:cubicBezTo>
                    <a:pt x="25970" y="15832"/>
                    <a:pt x="26974" y="14151"/>
                    <a:pt x="26974" y="13472"/>
                  </a:cubicBezTo>
                  <a:cubicBezTo>
                    <a:pt x="26974" y="13472"/>
                    <a:pt x="27353" y="11846"/>
                    <a:pt x="24994" y="7834"/>
                  </a:cubicBezTo>
                  <a:cubicBezTo>
                    <a:pt x="22608" y="3850"/>
                    <a:pt x="19492" y="1545"/>
                    <a:pt x="19492" y="1"/>
                  </a:cubicBezTo>
                  <a:cubicBezTo>
                    <a:pt x="19492" y="1"/>
                    <a:pt x="17811" y="3984"/>
                    <a:pt x="13988" y="3984"/>
                  </a:cubicBezTo>
                  <a:cubicBezTo>
                    <a:pt x="10167" y="3984"/>
                    <a:pt x="8486" y="1"/>
                    <a:pt x="84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232;p20">
              <a:extLst>
                <a:ext uri="{FF2B5EF4-FFF2-40B4-BE49-F238E27FC236}">
                  <a16:creationId xmlns:a16="http://schemas.microsoft.com/office/drawing/2014/main" id="{8C3C0BC2-BE1F-0CED-2542-B54FC87C36B2}"/>
                </a:ext>
              </a:extLst>
            </p:cNvPr>
            <p:cNvSpPr/>
            <p:nvPr/>
          </p:nvSpPr>
          <p:spPr>
            <a:xfrm>
              <a:off x="972269" y="1936563"/>
              <a:ext cx="267974" cy="140596"/>
            </a:xfrm>
            <a:custGeom>
              <a:avLst/>
              <a:gdLst/>
              <a:ahLst/>
              <a:cxnLst/>
              <a:rect l="l" t="t" r="r" b="b"/>
              <a:pathLst>
                <a:path w="13744" h="7211" extrusionOk="0">
                  <a:moveTo>
                    <a:pt x="868" y="0"/>
                  </a:moveTo>
                  <a:cubicBezTo>
                    <a:pt x="868" y="0"/>
                    <a:pt x="515" y="163"/>
                    <a:pt x="1" y="434"/>
                  </a:cubicBezTo>
                  <a:cubicBezTo>
                    <a:pt x="1" y="434"/>
                    <a:pt x="326" y="3333"/>
                    <a:pt x="2440" y="5231"/>
                  </a:cubicBezTo>
                  <a:cubicBezTo>
                    <a:pt x="4201" y="6803"/>
                    <a:pt x="5828" y="7211"/>
                    <a:pt x="6912" y="7211"/>
                  </a:cubicBezTo>
                  <a:cubicBezTo>
                    <a:pt x="7996" y="7211"/>
                    <a:pt x="10410" y="6560"/>
                    <a:pt x="12117" y="4472"/>
                  </a:cubicBezTo>
                  <a:cubicBezTo>
                    <a:pt x="13609" y="2629"/>
                    <a:pt x="13743" y="380"/>
                    <a:pt x="13743" y="380"/>
                  </a:cubicBezTo>
                  <a:cubicBezTo>
                    <a:pt x="13255" y="135"/>
                    <a:pt x="12958" y="0"/>
                    <a:pt x="12958" y="0"/>
                  </a:cubicBezTo>
                  <a:cubicBezTo>
                    <a:pt x="12958" y="1464"/>
                    <a:pt x="12416" y="2386"/>
                    <a:pt x="12416" y="2386"/>
                  </a:cubicBezTo>
                  <a:lnTo>
                    <a:pt x="12416" y="2412"/>
                  </a:lnTo>
                  <a:cubicBezTo>
                    <a:pt x="12362" y="2520"/>
                    <a:pt x="10681" y="6369"/>
                    <a:pt x="6912" y="6369"/>
                  </a:cubicBezTo>
                  <a:cubicBezTo>
                    <a:pt x="3091" y="6369"/>
                    <a:pt x="1410" y="2386"/>
                    <a:pt x="1410" y="2386"/>
                  </a:cubicBezTo>
                  <a:cubicBezTo>
                    <a:pt x="1410" y="2386"/>
                    <a:pt x="868" y="1410"/>
                    <a:pt x="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233;p20">
              <a:extLst>
                <a:ext uri="{FF2B5EF4-FFF2-40B4-BE49-F238E27FC236}">
                  <a16:creationId xmlns:a16="http://schemas.microsoft.com/office/drawing/2014/main" id="{F1C10A6B-1944-A5FC-653C-1152404602A4}"/>
                </a:ext>
              </a:extLst>
            </p:cNvPr>
            <p:cNvSpPr/>
            <p:nvPr/>
          </p:nvSpPr>
          <p:spPr>
            <a:xfrm>
              <a:off x="834305" y="2853043"/>
              <a:ext cx="545462" cy="89513"/>
            </a:xfrm>
            <a:custGeom>
              <a:avLst/>
              <a:gdLst/>
              <a:ahLst/>
              <a:cxnLst/>
              <a:rect l="l" t="t" r="r" b="b"/>
              <a:pathLst>
                <a:path w="27976" h="4591" extrusionOk="0">
                  <a:moveTo>
                    <a:pt x="27759" y="0"/>
                  </a:moveTo>
                  <a:cubicBezTo>
                    <a:pt x="27759" y="0"/>
                    <a:pt x="27000" y="3904"/>
                    <a:pt x="13988" y="3904"/>
                  </a:cubicBezTo>
                  <a:cubicBezTo>
                    <a:pt x="1438" y="3904"/>
                    <a:pt x="191" y="80"/>
                    <a:pt x="191" y="80"/>
                  </a:cubicBezTo>
                  <a:cubicBezTo>
                    <a:pt x="83" y="380"/>
                    <a:pt x="1" y="596"/>
                    <a:pt x="1" y="596"/>
                  </a:cubicBezTo>
                  <a:cubicBezTo>
                    <a:pt x="2173" y="4300"/>
                    <a:pt x="10631" y="4590"/>
                    <a:pt x="13226" y="4590"/>
                  </a:cubicBezTo>
                  <a:cubicBezTo>
                    <a:pt x="13708" y="4590"/>
                    <a:pt x="13988" y="4580"/>
                    <a:pt x="13988" y="4580"/>
                  </a:cubicBezTo>
                  <a:cubicBezTo>
                    <a:pt x="13988" y="4580"/>
                    <a:pt x="14268" y="4590"/>
                    <a:pt x="14750" y="4590"/>
                  </a:cubicBezTo>
                  <a:cubicBezTo>
                    <a:pt x="17346" y="4590"/>
                    <a:pt x="25805" y="4300"/>
                    <a:pt x="27976" y="596"/>
                  </a:cubicBezTo>
                  <a:cubicBezTo>
                    <a:pt x="27976" y="596"/>
                    <a:pt x="27895" y="351"/>
                    <a:pt x="277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cxnSp>
        <p:nvCxnSpPr>
          <p:cNvPr id="60" name="Google Shape;646;p24">
            <a:extLst>
              <a:ext uri="{FF2B5EF4-FFF2-40B4-BE49-F238E27FC236}">
                <a16:creationId xmlns:a16="http://schemas.microsoft.com/office/drawing/2014/main" id="{A5FC5A11-5EE6-1809-697E-C09A1128AEA7}"/>
              </a:ext>
            </a:extLst>
          </p:cNvPr>
          <p:cNvCxnSpPr>
            <a:cxnSpLocks/>
          </p:cNvCxnSpPr>
          <p:nvPr/>
        </p:nvCxnSpPr>
        <p:spPr>
          <a:xfrm flipV="1">
            <a:off x="-833419" y="101142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61" name="Google Shape;650;p24">
            <a:extLst>
              <a:ext uri="{FF2B5EF4-FFF2-40B4-BE49-F238E27FC236}">
                <a16:creationId xmlns:a16="http://schemas.microsoft.com/office/drawing/2014/main" id="{2CDEE23C-1638-A1AB-947A-9A34C037A7CF}"/>
              </a:ext>
            </a:extLst>
          </p:cNvPr>
          <p:cNvGrpSpPr/>
          <p:nvPr/>
        </p:nvGrpSpPr>
        <p:grpSpPr>
          <a:xfrm>
            <a:off x="-1220208" y="6022237"/>
            <a:ext cx="799279" cy="865153"/>
            <a:chOff x="4191300" y="1704975"/>
            <a:chExt cx="2794550" cy="3024869"/>
          </a:xfrm>
        </p:grpSpPr>
        <p:sp>
          <p:nvSpPr>
            <p:cNvPr id="62" name="Google Shape;651;p24">
              <a:extLst>
                <a:ext uri="{FF2B5EF4-FFF2-40B4-BE49-F238E27FC236}">
                  <a16:creationId xmlns:a16="http://schemas.microsoft.com/office/drawing/2014/main" id="{B667DAC2-23F1-26B6-C212-0E968BADBAD9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652;p24">
              <a:extLst>
                <a:ext uri="{FF2B5EF4-FFF2-40B4-BE49-F238E27FC236}">
                  <a16:creationId xmlns:a16="http://schemas.microsoft.com/office/drawing/2014/main" id="{6CCAA29C-77A5-A93A-1721-1ED0AB6E5D2D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24">
              <a:extLst>
                <a:ext uri="{FF2B5EF4-FFF2-40B4-BE49-F238E27FC236}">
                  <a16:creationId xmlns:a16="http://schemas.microsoft.com/office/drawing/2014/main" id="{15A642A4-A5F2-1728-2EC3-ECD84AD3721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24">
              <a:extLst>
                <a:ext uri="{FF2B5EF4-FFF2-40B4-BE49-F238E27FC236}">
                  <a16:creationId xmlns:a16="http://schemas.microsoft.com/office/drawing/2014/main" id="{9FCB1AB5-506A-39B2-182D-48178947FDC8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24">
              <a:extLst>
                <a:ext uri="{FF2B5EF4-FFF2-40B4-BE49-F238E27FC236}">
                  <a16:creationId xmlns:a16="http://schemas.microsoft.com/office/drawing/2014/main" id="{3290D0E2-EF3F-BE0E-E27F-6492849C7E22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24">
              <a:extLst>
                <a:ext uri="{FF2B5EF4-FFF2-40B4-BE49-F238E27FC236}">
                  <a16:creationId xmlns:a16="http://schemas.microsoft.com/office/drawing/2014/main" id="{DCC6036D-F486-80AA-8B66-B669FF1DAFAC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24">
              <a:extLst>
                <a:ext uri="{FF2B5EF4-FFF2-40B4-BE49-F238E27FC236}">
                  <a16:creationId xmlns:a16="http://schemas.microsoft.com/office/drawing/2014/main" id="{78530E35-2D09-3123-93C0-438205ED6AC8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24">
              <a:extLst>
                <a:ext uri="{FF2B5EF4-FFF2-40B4-BE49-F238E27FC236}">
                  <a16:creationId xmlns:a16="http://schemas.microsoft.com/office/drawing/2014/main" id="{8B205149-0DB4-099C-D919-50A190482645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24">
              <a:extLst>
                <a:ext uri="{FF2B5EF4-FFF2-40B4-BE49-F238E27FC236}">
                  <a16:creationId xmlns:a16="http://schemas.microsoft.com/office/drawing/2014/main" id="{9E6CF5D2-5B60-3E3A-9E13-1C5D155A471D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24">
              <a:extLst>
                <a:ext uri="{FF2B5EF4-FFF2-40B4-BE49-F238E27FC236}">
                  <a16:creationId xmlns:a16="http://schemas.microsoft.com/office/drawing/2014/main" id="{83FB1227-0C7B-2E70-75A9-9F0F65880B8D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24">
              <a:extLst>
                <a:ext uri="{FF2B5EF4-FFF2-40B4-BE49-F238E27FC236}">
                  <a16:creationId xmlns:a16="http://schemas.microsoft.com/office/drawing/2014/main" id="{027038C6-1F1E-0C5B-34A1-FBFACA2C7EBE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42" name="Google Shape;671;p24">
            <a:extLst>
              <a:ext uri="{FF2B5EF4-FFF2-40B4-BE49-F238E27FC236}">
                <a16:creationId xmlns:a16="http://schemas.microsoft.com/office/drawing/2014/main" id="{4548FB07-CDAB-6AA6-ACBE-CEECEB5FC84E}"/>
              </a:ext>
            </a:extLst>
          </p:cNvPr>
          <p:cNvGrpSpPr/>
          <p:nvPr/>
        </p:nvGrpSpPr>
        <p:grpSpPr>
          <a:xfrm>
            <a:off x="-1329386" y="36429"/>
            <a:ext cx="912271" cy="1062660"/>
            <a:chOff x="5575400" y="3073525"/>
            <a:chExt cx="1225950" cy="1428050"/>
          </a:xfrm>
        </p:grpSpPr>
        <p:sp>
          <p:nvSpPr>
            <p:cNvPr id="143" name="Google Shape;672;p24">
              <a:extLst>
                <a:ext uri="{FF2B5EF4-FFF2-40B4-BE49-F238E27FC236}">
                  <a16:creationId xmlns:a16="http://schemas.microsoft.com/office/drawing/2014/main" id="{B7B126EA-A025-89D2-EEDC-A298B73D5F77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" name="Google Shape;673;p24">
              <a:extLst>
                <a:ext uri="{FF2B5EF4-FFF2-40B4-BE49-F238E27FC236}">
                  <a16:creationId xmlns:a16="http://schemas.microsoft.com/office/drawing/2014/main" id="{42E7BF85-0EE2-77CC-AEF5-EBE9CE9ACA1F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674;p24">
              <a:extLst>
                <a:ext uri="{FF2B5EF4-FFF2-40B4-BE49-F238E27FC236}">
                  <a16:creationId xmlns:a16="http://schemas.microsoft.com/office/drawing/2014/main" id="{A8A95FF3-C175-45DE-37DA-D1B2B6DB16D5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675;p24">
              <a:extLst>
                <a:ext uri="{FF2B5EF4-FFF2-40B4-BE49-F238E27FC236}">
                  <a16:creationId xmlns:a16="http://schemas.microsoft.com/office/drawing/2014/main" id="{60C5027C-310B-2651-68F8-AAA30A8E81B5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7" name="Google Shape;676;p24">
              <a:extLst>
                <a:ext uri="{FF2B5EF4-FFF2-40B4-BE49-F238E27FC236}">
                  <a16:creationId xmlns:a16="http://schemas.microsoft.com/office/drawing/2014/main" id="{9A68ADF8-8D2B-640E-4481-896C42476C0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8" name="Google Shape;677;p24">
              <a:extLst>
                <a:ext uri="{FF2B5EF4-FFF2-40B4-BE49-F238E27FC236}">
                  <a16:creationId xmlns:a16="http://schemas.microsoft.com/office/drawing/2014/main" id="{99CD1FE7-5C6D-CB2C-BFF3-63F0F5BF7BA9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9" name="Google Shape;678;p24">
              <a:extLst>
                <a:ext uri="{FF2B5EF4-FFF2-40B4-BE49-F238E27FC236}">
                  <a16:creationId xmlns:a16="http://schemas.microsoft.com/office/drawing/2014/main" id="{01D57506-6D98-E987-641F-55BBB944DB22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0" name="Google Shape;679;p24">
              <a:extLst>
                <a:ext uri="{FF2B5EF4-FFF2-40B4-BE49-F238E27FC236}">
                  <a16:creationId xmlns:a16="http://schemas.microsoft.com/office/drawing/2014/main" id="{98F5A0BB-9488-0F36-9D3C-759CA117D989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1" name="Google Shape;680;p24">
              <a:extLst>
                <a:ext uri="{FF2B5EF4-FFF2-40B4-BE49-F238E27FC236}">
                  <a16:creationId xmlns:a16="http://schemas.microsoft.com/office/drawing/2014/main" id="{6677DA6E-DF83-D79D-DD19-E377527EBDD0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3" name="Google Shape;681;p24">
              <a:extLst>
                <a:ext uri="{FF2B5EF4-FFF2-40B4-BE49-F238E27FC236}">
                  <a16:creationId xmlns:a16="http://schemas.microsoft.com/office/drawing/2014/main" id="{72A4D2BB-AA7B-CF12-D204-04B35F212594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" name="Google Shape;682;p24">
              <a:extLst>
                <a:ext uri="{FF2B5EF4-FFF2-40B4-BE49-F238E27FC236}">
                  <a16:creationId xmlns:a16="http://schemas.microsoft.com/office/drawing/2014/main" id="{01EB5B6D-D3A5-3FBF-16C4-62CEA0085A5E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" name="Google Shape;683;p24">
              <a:extLst>
                <a:ext uri="{FF2B5EF4-FFF2-40B4-BE49-F238E27FC236}">
                  <a16:creationId xmlns:a16="http://schemas.microsoft.com/office/drawing/2014/main" id="{5F757C78-5C30-8CC6-5544-B0C399CE7BB3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" name="Google Shape;684;p24">
              <a:extLst>
                <a:ext uri="{FF2B5EF4-FFF2-40B4-BE49-F238E27FC236}">
                  <a16:creationId xmlns:a16="http://schemas.microsoft.com/office/drawing/2014/main" id="{9ACC9FEC-1FF2-A0E2-BE73-DFC55C5CDC30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" name="Google Shape;685;p24">
              <a:extLst>
                <a:ext uri="{FF2B5EF4-FFF2-40B4-BE49-F238E27FC236}">
                  <a16:creationId xmlns:a16="http://schemas.microsoft.com/office/drawing/2014/main" id="{652AC97F-83B6-EDAC-3837-C462FCD458AC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" name="Google Shape;686;p24">
              <a:extLst>
                <a:ext uri="{FF2B5EF4-FFF2-40B4-BE49-F238E27FC236}">
                  <a16:creationId xmlns:a16="http://schemas.microsoft.com/office/drawing/2014/main" id="{CCDEDBA5-18F9-F978-6F1B-BB3A94999980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" name="Google Shape;687;p24">
              <a:extLst>
                <a:ext uri="{FF2B5EF4-FFF2-40B4-BE49-F238E27FC236}">
                  <a16:creationId xmlns:a16="http://schemas.microsoft.com/office/drawing/2014/main" id="{627CD255-65E9-DAB4-5DD6-F5062087D355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0" name="Google Shape;688;p24">
              <a:extLst>
                <a:ext uri="{FF2B5EF4-FFF2-40B4-BE49-F238E27FC236}">
                  <a16:creationId xmlns:a16="http://schemas.microsoft.com/office/drawing/2014/main" id="{DD04B66E-04F6-05E0-96D1-AFD515E3E4F3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1" name="Google Shape;689;p24">
              <a:extLst>
                <a:ext uri="{FF2B5EF4-FFF2-40B4-BE49-F238E27FC236}">
                  <a16:creationId xmlns:a16="http://schemas.microsoft.com/office/drawing/2014/main" id="{C061DD1B-71D7-21BF-1269-F3FEDF293858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2" name="Google Shape;690;p24">
              <a:extLst>
                <a:ext uri="{FF2B5EF4-FFF2-40B4-BE49-F238E27FC236}">
                  <a16:creationId xmlns:a16="http://schemas.microsoft.com/office/drawing/2014/main" id="{2BC402B0-6BEF-6B1C-B071-AC7340827980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3" name="Google Shape;691;p24">
              <a:extLst>
                <a:ext uri="{FF2B5EF4-FFF2-40B4-BE49-F238E27FC236}">
                  <a16:creationId xmlns:a16="http://schemas.microsoft.com/office/drawing/2014/main" id="{C35623A4-7772-816C-CF3C-5B715F2D3F54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4" name="Google Shape;692;p24">
              <a:extLst>
                <a:ext uri="{FF2B5EF4-FFF2-40B4-BE49-F238E27FC236}">
                  <a16:creationId xmlns:a16="http://schemas.microsoft.com/office/drawing/2014/main" id="{EC2E3F11-17CA-EC47-3FE9-B1A2F53423FF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" name="Google Shape;693;p24">
              <a:extLst>
                <a:ext uri="{FF2B5EF4-FFF2-40B4-BE49-F238E27FC236}">
                  <a16:creationId xmlns:a16="http://schemas.microsoft.com/office/drawing/2014/main" id="{DA333261-EF81-E0E2-7643-8FE09CB6CEB7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6" name="Google Shape;665;p24">
            <a:extLst>
              <a:ext uri="{FF2B5EF4-FFF2-40B4-BE49-F238E27FC236}">
                <a16:creationId xmlns:a16="http://schemas.microsoft.com/office/drawing/2014/main" id="{D661AD01-E400-9952-BFA3-2BB898DA05A9}"/>
              </a:ext>
            </a:extLst>
          </p:cNvPr>
          <p:cNvGrpSpPr/>
          <p:nvPr/>
        </p:nvGrpSpPr>
        <p:grpSpPr>
          <a:xfrm>
            <a:off x="-3195372" y="2913098"/>
            <a:ext cx="1290364" cy="1290364"/>
            <a:chOff x="2304025" y="2830478"/>
            <a:chExt cx="427800" cy="427800"/>
          </a:xfrm>
        </p:grpSpPr>
        <p:sp>
          <p:nvSpPr>
            <p:cNvPr id="227" name="Google Shape;666;p24">
              <a:extLst>
                <a:ext uri="{FF2B5EF4-FFF2-40B4-BE49-F238E27FC236}">
                  <a16:creationId xmlns:a16="http://schemas.microsoft.com/office/drawing/2014/main" id="{612550E3-1A15-6D39-9001-51C75C3E4F69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28" name="Google Shape;667;p24">
              <a:extLst>
                <a:ext uri="{FF2B5EF4-FFF2-40B4-BE49-F238E27FC236}">
                  <a16:creationId xmlns:a16="http://schemas.microsoft.com/office/drawing/2014/main" id="{D86D6BB2-DF49-82E0-1A1E-272B35840CB3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229" name="Google Shape;668;p24">
                <a:extLst>
                  <a:ext uri="{FF2B5EF4-FFF2-40B4-BE49-F238E27FC236}">
                    <a16:creationId xmlns:a16="http://schemas.microsoft.com/office/drawing/2014/main" id="{AB1E9EDE-B86F-E462-F33F-AC0D52220FC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669;p24">
                <a:extLst>
                  <a:ext uri="{FF2B5EF4-FFF2-40B4-BE49-F238E27FC236}">
                    <a16:creationId xmlns:a16="http://schemas.microsoft.com/office/drawing/2014/main" id="{6ED85DF4-5AD0-90A6-B939-40A6ACE491B4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31" name="Google Shape;670;p24">
            <a:extLst>
              <a:ext uri="{FF2B5EF4-FFF2-40B4-BE49-F238E27FC236}">
                <a16:creationId xmlns:a16="http://schemas.microsoft.com/office/drawing/2014/main" id="{E56CE872-6AE3-8120-FEFD-9613DF5C98F2}"/>
              </a:ext>
            </a:extLst>
          </p:cNvPr>
          <p:cNvCxnSpPr>
            <a:cxnSpLocks/>
          </p:cNvCxnSpPr>
          <p:nvPr/>
        </p:nvCxnSpPr>
        <p:spPr>
          <a:xfrm flipV="1">
            <a:off x="-1826777" y="2816608"/>
            <a:ext cx="1712521" cy="74326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0963-0AD0-05EC-D331-079D9662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05" y="189212"/>
            <a:ext cx="10290000" cy="544800"/>
          </a:xfrm>
        </p:spPr>
        <p:txBody>
          <a:bodyPr/>
          <a:lstStyle/>
          <a:p>
            <a:r>
              <a:rPr lang="en-US" dirty="0"/>
              <a:t>Preliminary Cleaning</a:t>
            </a:r>
          </a:p>
        </p:txBody>
      </p:sp>
      <p:cxnSp>
        <p:nvCxnSpPr>
          <p:cNvPr id="3" name="Google Shape;646;p24">
            <a:extLst>
              <a:ext uri="{FF2B5EF4-FFF2-40B4-BE49-F238E27FC236}">
                <a16:creationId xmlns:a16="http://schemas.microsoft.com/office/drawing/2014/main" id="{2033AE4B-717F-4C17-7C1E-0E8E6D2F961A}"/>
              </a:ext>
            </a:extLst>
          </p:cNvPr>
          <p:cNvCxnSpPr>
            <a:cxnSpLocks/>
          </p:cNvCxnSpPr>
          <p:nvPr/>
        </p:nvCxnSpPr>
        <p:spPr>
          <a:xfrm flipV="1">
            <a:off x="629615" y="98203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" name="Google Shape;650;p24">
            <a:extLst>
              <a:ext uri="{FF2B5EF4-FFF2-40B4-BE49-F238E27FC236}">
                <a16:creationId xmlns:a16="http://schemas.microsoft.com/office/drawing/2014/main" id="{AA687D2C-FC6F-BB5C-E23F-B09B25435870}"/>
              </a:ext>
            </a:extLst>
          </p:cNvPr>
          <p:cNvGrpSpPr/>
          <p:nvPr/>
        </p:nvGrpSpPr>
        <p:grpSpPr>
          <a:xfrm>
            <a:off x="242826" y="5992847"/>
            <a:ext cx="799279" cy="865153"/>
            <a:chOff x="4191300" y="1704975"/>
            <a:chExt cx="2794550" cy="3024869"/>
          </a:xfrm>
        </p:grpSpPr>
        <p:sp>
          <p:nvSpPr>
            <p:cNvPr id="5" name="Google Shape;651;p24">
              <a:extLst>
                <a:ext uri="{FF2B5EF4-FFF2-40B4-BE49-F238E27FC236}">
                  <a16:creationId xmlns:a16="http://schemas.microsoft.com/office/drawing/2014/main" id="{9D11338F-F25F-5DF7-C6D3-C23EA8F19830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652;p24">
              <a:extLst>
                <a:ext uri="{FF2B5EF4-FFF2-40B4-BE49-F238E27FC236}">
                  <a16:creationId xmlns:a16="http://schemas.microsoft.com/office/drawing/2014/main" id="{0A6003D4-A179-9897-3D4D-509972642419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653;p24">
              <a:extLst>
                <a:ext uri="{FF2B5EF4-FFF2-40B4-BE49-F238E27FC236}">
                  <a16:creationId xmlns:a16="http://schemas.microsoft.com/office/drawing/2014/main" id="{34D659E9-AF43-438D-B622-3AF4029EBF9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654;p24">
              <a:extLst>
                <a:ext uri="{FF2B5EF4-FFF2-40B4-BE49-F238E27FC236}">
                  <a16:creationId xmlns:a16="http://schemas.microsoft.com/office/drawing/2014/main" id="{CBA8DC1F-E8FB-39EF-FEE8-9F0A64FADD11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655;p24">
              <a:extLst>
                <a:ext uri="{FF2B5EF4-FFF2-40B4-BE49-F238E27FC236}">
                  <a16:creationId xmlns:a16="http://schemas.microsoft.com/office/drawing/2014/main" id="{1200ABB7-8BDE-7FAF-9B4C-D672781946EF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656;p24">
              <a:extLst>
                <a:ext uri="{FF2B5EF4-FFF2-40B4-BE49-F238E27FC236}">
                  <a16:creationId xmlns:a16="http://schemas.microsoft.com/office/drawing/2014/main" id="{69C9B94C-0DE0-E1C0-4C3F-F7AE9B485AE8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657;p24">
              <a:extLst>
                <a:ext uri="{FF2B5EF4-FFF2-40B4-BE49-F238E27FC236}">
                  <a16:creationId xmlns:a16="http://schemas.microsoft.com/office/drawing/2014/main" id="{5CF43AD1-71DB-C853-C0E1-9E8D74704C59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658;p24">
              <a:extLst>
                <a:ext uri="{FF2B5EF4-FFF2-40B4-BE49-F238E27FC236}">
                  <a16:creationId xmlns:a16="http://schemas.microsoft.com/office/drawing/2014/main" id="{070E6C8C-8A8D-E19D-B5DE-AE1178A91193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659;p24">
              <a:extLst>
                <a:ext uri="{FF2B5EF4-FFF2-40B4-BE49-F238E27FC236}">
                  <a16:creationId xmlns:a16="http://schemas.microsoft.com/office/drawing/2014/main" id="{67D11862-9951-9CD4-A170-738FE0670EA4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660;p24">
              <a:extLst>
                <a:ext uri="{FF2B5EF4-FFF2-40B4-BE49-F238E27FC236}">
                  <a16:creationId xmlns:a16="http://schemas.microsoft.com/office/drawing/2014/main" id="{5B71A458-572E-C80C-91C8-FFE1BB4C3060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661;p24">
              <a:extLst>
                <a:ext uri="{FF2B5EF4-FFF2-40B4-BE49-F238E27FC236}">
                  <a16:creationId xmlns:a16="http://schemas.microsoft.com/office/drawing/2014/main" id="{29C9A708-E5BA-A4E5-B6FB-F9EF221E1A14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65;p24">
            <a:extLst>
              <a:ext uri="{FF2B5EF4-FFF2-40B4-BE49-F238E27FC236}">
                <a16:creationId xmlns:a16="http://schemas.microsoft.com/office/drawing/2014/main" id="{A01C48AE-D6FA-2EA0-66DA-61CEFEF8A2D7}"/>
              </a:ext>
            </a:extLst>
          </p:cNvPr>
          <p:cNvGrpSpPr/>
          <p:nvPr/>
        </p:nvGrpSpPr>
        <p:grpSpPr>
          <a:xfrm>
            <a:off x="-28814" y="2746172"/>
            <a:ext cx="1290364" cy="1290364"/>
            <a:chOff x="2304025" y="2830478"/>
            <a:chExt cx="427800" cy="427800"/>
          </a:xfrm>
        </p:grpSpPr>
        <p:sp>
          <p:nvSpPr>
            <p:cNvPr id="17" name="Google Shape;666;p24">
              <a:extLst>
                <a:ext uri="{FF2B5EF4-FFF2-40B4-BE49-F238E27FC236}">
                  <a16:creationId xmlns:a16="http://schemas.microsoft.com/office/drawing/2014/main" id="{A712F4E7-4FD1-89FA-B36B-9CD6EEE7A482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" name="Google Shape;667;p24">
              <a:extLst>
                <a:ext uri="{FF2B5EF4-FFF2-40B4-BE49-F238E27FC236}">
                  <a16:creationId xmlns:a16="http://schemas.microsoft.com/office/drawing/2014/main" id="{CF8CB3B6-B29A-5842-AF94-11F95851BEB0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19" name="Google Shape;668;p24">
                <a:extLst>
                  <a:ext uri="{FF2B5EF4-FFF2-40B4-BE49-F238E27FC236}">
                    <a16:creationId xmlns:a16="http://schemas.microsoft.com/office/drawing/2014/main" id="{2586BEB1-9CE9-5AF6-BA26-D6D2234F0F3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669;p24">
                <a:extLst>
                  <a:ext uri="{FF2B5EF4-FFF2-40B4-BE49-F238E27FC236}">
                    <a16:creationId xmlns:a16="http://schemas.microsoft.com/office/drawing/2014/main" id="{E9DF0D4C-21B4-E693-85A2-6B88F365FCB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1" name="Google Shape;670;p24">
            <a:extLst>
              <a:ext uri="{FF2B5EF4-FFF2-40B4-BE49-F238E27FC236}">
                <a16:creationId xmlns:a16="http://schemas.microsoft.com/office/drawing/2014/main" id="{B56FC531-288F-05A4-7654-47EC9AE1A727}"/>
              </a:ext>
            </a:extLst>
          </p:cNvPr>
          <p:cNvCxnSpPr>
            <a:cxnSpLocks/>
          </p:cNvCxnSpPr>
          <p:nvPr/>
        </p:nvCxnSpPr>
        <p:spPr>
          <a:xfrm flipV="1">
            <a:off x="1321624" y="2649682"/>
            <a:ext cx="1712521" cy="74326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2" name="Google Shape;671;p24">
            <a:extLst>
              <a:ext uri="{FF2B5EF4-FFF2-40B4-BE49-F238E27FC236}">
                <a16:creationId xmlns:a16="http://schemas.microsoft.com/office/drawing/2014/main" id="{7C7E2D45-40F3-3C68-33AE-B8A65AA76667}"/>
              </a:ext>
            </a:extLst>
          </p:cNvPr>
          <p:cNvGrpSpPr/>
          <p:nvPr/>
        </p:nvGrpSpPr>
        <p:grpSpPr>
          <a:xfrm>
            <a:off x="133648" y="7039"/>
            <a:ext cx="912271" cy="1062660"/>
            <a:chOff x="5575400" y="3073525"/>
            <a:chExt cx="1225950" cy="1428050"/>
          </a:xfrm>
        </p:grpSpPr>
        <p:sp>
          <p:nvSpPr>
            <p:cNvPr id="23" name="Google Shape;672;p24">
              <a:extLst>
                <a:ext uri="{FF2B5EF4-FFF2-40B4-BE49-F238E27FC236}">
                  <a16:creationId xmlns:a16="http://schemas.microsoft.com/office/drawing/2014/main" id="{A183AB67-E7D4-C65E-FB6D-E2AA1B2A22CB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673;p24">
              <a:extLst>
                <a:ext uri="{FF2B5EF4-FFF2-40B4-BE49-F238E27FC236}">
                  <a16:creationId xmlns:a16="http://schemas.microsoft.com/office/drawing/2014/main" id="{5B0EF155-E84E-07DA-5780-77837B3AE22A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674;p24">
              <a:extLst>
                <a:ext uri="{FF2B5EF4-FFF2-40B4-BE49-F238E27FC236}">
                  <a16:creationId xmlns:a16="http://schemas.microsoft.com/office/drawing/2014/main" id="{10FB62B6-281B-BF4D-5084-4D92D8459553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675;p24">
              <a:extLst>
                <a:ext uri="{FF2B5EF4-FFF2-40B4-BE49-F238E27FC236}">
                  <a16:creationId xmlns:a16="http://schemas.microsoft.com/office/drawing/2014/main" id="{A1263CA6-BA79-7E2F-79B3-AB54123C1506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676;p24">
              <a:extLst>
                <a:ext uri="{FF2B5EF4-FFF2-40B4-BE49-F238E27FC236}">
                  <a16:creationId xmlns:a16="http://schemas.microsoft.com/office/drawing/2014/main" id="{C0A7DEB8-B0DD-DCE6-7FEF-D244A1F6AD7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677;p24">
              <a:extLst>
                <a:ext uri="{FF2B5EF4-FFF2-40B4-BE49-F238E27FC236}">
                  <a16:creationId xmlns:a16="http://schemas.microsoft.com/office/drawing/2014/main" id="{9E9D1D0B-E102-70F7-3569-B90009255A34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678;p24">
              <a:extLst>
                <a:ext uri="{FF2B5EF4-FFF2-40B4-BE49-F238E27FC236}">
                  <a16:creationId xmlns:a16="http://schemas.microsoft.com/office/drawing/2014/main" id="{E780B9BA-625C-AE8A-CCC3-99D3F6E895EC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679;p24">
              <a:extLst>
                <a:ext uri="{FF2B5EF4-FFF2-40B4-BE49-F238E27FC236}">
                  <a16:creationId xmlns:a16="http://schemas.microsoft.com/office/drawing/2014/main" id="{FC69159E-B17B-372C-7A5C-9EE1BB4C90F3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680;p24">
              <a:extLst>
                <a:ext uri="{FF2B5EF4-FFF2-40B4-BE49-F238E27FC236}">
                  <a16:creationId xmlns:a16="http://schemas.microsoft.com/office/drawing/2014/main" id="{592D5217-4330-AA9C-893C-60D672D0AF5A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681;p24">
              <a:extLst>
                <a:ext uri="{FF2B5EF4-FFF2-40B4-BE49-F238E27FC236}">
                  <a16:creationId xmlns:a16="http://schemas.microsoft.com/office/drawing/2014/main" id="{0E9D028C-E082-4208-9F6C-51039EEF15A7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682;p24">
              <a:extLst>
                <a:ext uri="{FF2B5EF4-FFF2-40B4-BE49-F238E27FC236}">
                  <a16:creationId xmlns:a16="http://schemas.microsoft.com/office/drawing/2014/main" id="{AB0FB0AE-E8A8-AF8F-7B2F-BC42A46FD790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683;p24">
              <a:extLst>
                <a:ext uri="{FF2B5EF4-FFF2-40B4-BE49-F238E27FC236}">
                  <a16:creationId xmlns:a16="http://schemas.microsoft.com/office/drawing/2014/main" id="{E703B20D-DE2C-956F-AB85-F4EEEF953555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684;p24">
              <a:extLst>
                <a:ext uri="{FF2B5EF4-FFF2-40B4-BE49-F238E27FC236}">
                  <a16:creationId xmlns:a16="http://schemas.microsoft.com/office/drawing/2014/main" id="{30EA244D-D39B-8E79-7B6B-027812FF3707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685;p24">
              <a:extLst>
                <a:ext uri="{FF2B5EF4-FFF2-40B4-BE49-F238E27FC236}">
                  <a16:creationId xmlns:a16="http://schemas.microsoft.com/office/drawing/2014/main" id="{95766B8F-92E6-24A9-11E0-086362A663C2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686;p24">
              <a:extLst>
                <a:ext uri="{FF2B5EF4-FFF2-40B4-BE49-F238E27FC236}">
                  <a16:creationId xmlns:a16="http://schemas.microsoft.com/office/drawing/2014/main" id="{BD4AF584-E9B8-658D-16D7-4CC00A725048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687;p24">
              <a:extLst>
                <a:ext uri="{FF2B5EF4-FFF2-40B4-BE49-F238E27FC236}">
                  <a16:creationId xmlns:a16="http://schemas.microsoft.com/office/drawing/2014/main" id="{74EDB0E3-4155-CD2E-C049-3A52D8A52EBE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688;p24">
              <a:extLst>
                <a:ext uri="{FF2B5EF4-FFF2-40B4-BE49-F238E27FC236}">
                  <a16:creationId xmlns:a16="http://schemas.microsoft.com/office/drawing/2014/main" id="{8EEEFA7C-766B-2792-EDB7-46E9116B576A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689;p24">
              <a:extLst>
                <a:ext uri="{FF2B5EF4-FFF2-40B4-BE49-F238E27FC236}">
                  <a16:creationId xmlns:a16="http://schemas.microsoft.com/office/drawing/2014/main" id="{592AC4A4-B2B3-8996-3048-DC0EA16829AD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690;p24">
              <a:extLst>
                <a:ext uri="{FF2B5EF4-FFF2-40B4-BE49-F238E27FC236}">
                  <a16:creationId xmlns:a16="http://schemas.microsoft.com/office/drawing/2014/main" id="{A0F4F13A-46B7-765B-0886-D3717EDBEC75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691;p24">
              <a:extLst>
                <a:ext uri="{FF2B5EF4-FFF2-40B4-BE49-F238E27FC236}">
                  <a16:creationId xmlns:a16="http://schemas.microsoft.com/office/drawing/2014/main" id="{3661F81E-429E-06D8-0EDA-2D571100999F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692;p24">
              <a:extLst>
                <a:ext uri="{FF2B5EF4-FFF2-40B4-BE49-F238E27FC236}">
                  <a16:creationId xmlns:a16="http://schemas.microsoft.com/office/drawing/2014/main" id="{E4F5C824-C486-705F-C4E1-FAE2F126784B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693;p24">
              <a:extLst>
                <a:ext uri="{FF2B5EF4-FFF2-40B4-BE49-F238E27FC236}">
                  <a16:creationId xmlns:a16="http://schemas.microsoft.com/office/drawing/2014/main" id="{1FFFDB90-FE16-A8CA-36CA-F08D42E64260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697;p24">
            <a:extLst>
              <a:ext uri="{FF2B5EF4-FFF2-40B4-BE49-F238E27FC236}">
                <a16:creationId xmlns:a16="http://schemas.microsoft.com/office/drawing/2014/main" id="{E642BA7B-2598-F7CF-E8A1-F9BCCE63765F}"/>
              </a:ext>
            </a:extLst>
          </p:cNvPr>
          <p:cNvGrpSpPr/>
          <p:nvPr/>
        </p:nvGrpSpPr>
        <p:grpSpPr>
          <a:xfrm>
            <a:off x="-1130239" y="2858600"/>
            <a:ext cx="570400" cy="570400"/>
            <a:chOff x="2304025" y="2830478"/>
            <a:chExt cx="427800" cy="427800"/>
          </a:xfrm>
        </p:grpSpPr>
        <p:sp>
          <p:nvSpPr>
            <p:cNvPr id="46" name="Google Shape;698;p24">
              <a:extLst>
                <a:ext uri="{FF2B5EF4-FFF2-40B4-BE49-F238E27FC236}">
                  <a16:creationId xmlns:a16="http://schemas.microsoft.com/office/drawing/2014/main" id="{0E17791C-1943-47B1-BA27-CFBD744DB8EB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7" name="Google Shape;699;p24">
              <a:extLst>
                <a:ext uri="{FF2B5EF4-FFF2-40B4-BE49-F238E27FC236}">
                  <a16:creationId xmlns:a16="http://schemas.microsoft.com/office/drawing/2014/main" id="{23D77E29-AECD-C25A-F987-9DF2286A940B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48" name="Google Shape;700;p24">
                <a:extLst>
                  <a:ext uri="{FF2B5EF4-FFF2-40B4-BE49-F238E27FC236}">
                    <a16:creationId xmlns:a16="http://schemas.microsoft.com/office/drawing/2014/main" id="{E688D958-98D1-A35D-9CCF-F853ECD2B62B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701;p24">
                <a:extLst>
                  <a:ext uri="{FF2B5EF4-FFF2-40B4-BE49-F238E27FC236}">
                    <a16:creationId xmlns:a16="http://schemas.microsoft.com/office/drawing/2014/main" id="{8EA35762-C3BE-9C69-71E9-195F2126C7B6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" name="Google Shape;715;p24">
            <a:extLst>
              <a:ext uri="{FF2B5EF4-FFF2-40B4-BE49-F238E27FC236}">
                <a16:creationId xmlns:a16="http://schemas.microsoft.com/office/drawing/2014/main" id="{44177479-24B3-AAE7-9922-D303378EB090}"/>
              </a:ext>
            </a:extLst>
          </p:cNvPr>
          <p:cNvGrpSpPr/>
          <p:nvPr/>
        </p:nvGrpSpPr>
        <p:grpSpPr>
          <a:xfrm>
            <a:off x="-1402268" y="4718796"/>
            <a:ext cx="570400" cy="570400"/>
            <a:chOff x="2304025" y="2830478"/>
            <a:chExt cx="427800" cy="427800"/>
          </a:xfrm>
        </p:grpSpPr>
        <p:sp>
          <p:nvSpPr>
            <p:cNvPr id="56" name="Google Shape;716;p24">
              <a:extLst>
                <a:ext uri="{FF2B5EF4-FFF2-40B4-BE49-F238E27FC236}">
                  <a16:creationId xmlns:a16="http://schemas.microsoft.com/office/drawing/2014/main" id="{089D6735-F768-D36B-6201-F1C9AE7740E8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7" name="Google Shape;717;p24">
              <a:extLst>
                <a:ext uri="{FF2B5EF4-FFF2-40B4-BE49-F238E27FC236}">
                  <a16:creationId xmlns:a16="http://schemas.microsoft.com/office/drawing/2014/main" id="{E7E86BED-CF0F-944E-5D20-8A4A5C8736D5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58" name="Google Shape;718;p24">
                <a:extLst>
                  <a:ext uri="{FF2B5EF4-FFF2-40B4-BE49-F238E27FC236}">
                    <a16:creationId xmlns:a16="http://schemas.microsoft.com/office/drawing/2014/main" id="{7E93E512-D622-AB35-900E-5D1793CDB10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719;p24">
                <a:extLst>
                  <a:ext uri="{FF2B5EF4-FFF2-40B4-BE49-F238E27FC236}">
                    <a16:creationId xmlns:a16="http://schemas.microsoft.com/office/drawing/2014/main" id="{7C40BDA4-D6F6-9FE8-101C-1DE6B6E72A6F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" name="Google Shape;167;p19">
            <a:extLst>
              <a:ext uri="{FF2B5EF4-FFF2-40B4-BE49-F238E27FC236}">
                <a16:creationId xmlns:a16="http://schemas.microsoft.com/office/drawing/2014/main" id="{FA81048B-6000-7605-5570-B58B77A92B8F}"/>
              </a:ext>
            </a:extLst>
          </p:cNvPr>
          <p:cNvGrpSpPr/>
          <p:nvPr/>
        </p:nvGrpSpPr>
        <p:grpSpPr>
          <a:xfrm>
            <a:off x="444207" y="7316031"/>
            <a:ext cx="2507812" cy="2928278"/>
            <a:chOff x="713197" y="948134"/>
            <a:chExt cx="3157424" cy="3686805"/>
          </a:xfrm>
        </p:grpSpPr>
        <p:sp>
          <p:nvSpPr>
            <p:cNvPr id="65" name="Google Shape;168;p19">
              <a:extLst>
                <a:ext uri="{FF2B5EF4-FFF2-40B4-BE49-F238E27FC236}">
                  <a16:creationId xmlns:a16="http://schemas.microsoft.com/office/drawing/2014/main" id="{5EBBBCA5-685B-86AB-581F-9A558DB307F4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6" name="Google Shape;169;p19">
              <a:extLst>
                <a:ext uri="{FF2B5EF4-FFF2-40B4-BE49-F238E27FC236}">
                  <a16:creationId xmlns:a16="http://schemas.microsoft.com/office/drawing/2014/main" id="{3FC0B2F5-8BF5-2C6B-437A-48D4DE878FA7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67" name="Google Shape;170;p19">
                <a:extLst>
                  <a:ext uri="{FF2B5EF4-FFF2-40B4-BE49-F238E27FC236}">
                    <a16:creationId xmlns:a16="http://schemas.microsoft.com/office/drawing/2014/main" id="{115F6DF8-4B65-AD4F-372B-903E0DE5A39D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71;p19">
                <a:extLst>
                  <a:ext uri="{FF2B5EF4-FFF2-40B4-BE49-F238E27FC236}">
                    <a16:creationId xmlns:a16="http://schemas.microsoft.com/office/drawing/2014/main" id="{F907C32D-0F5A-1DAC-5ECD-D9AC47FE7241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72;p19">
                <a:extLst>
                  <a:ext uri="{FF2B5EF4-FFF2-40B4-BE49-F238E27FC236}">
                    <a16:creationId xmlns:a16="http://schemas.microsoft.com/office/drawing/2014/main" id="{1BE4D5BC-A60D-C9B0-9AB5-EA5FC60DD00E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73;p19">
                <a:extLst>
                  <a:ext uri="{FF2B5EF4-FFF2-40B4-BE49-F238E27FC236}">
                    <a16:creationId xmlns:a16="http://schemas.microsoft.com/office/drawing/2014/main" id="{8F2F8CD3-AC51-0687-A09C-7E7A08B61228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74;p19">
                <a:extLst>
                  <a:ext uri="{FF2B5EF4-FFF2-40B4-BE49-F238E27FC236}">
                    <a16:creationId xmlns:a16="http://schemas.microsoft.com/office/drawing/2014/main" id="{30BCDF11-498B-3EB7-2C03-4437838C2C62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75;p19">
                <a:extLst>
                  <a:ext uri="{FF2B5EF4-FFF2-40B4-BE49-F238E27FC236}">
                    <a16:creationId xmlns:a16="http://schemas.microsoft.com/office/drawing/2014/main" id="{A5EF5A7A-EA8D-E29B-40C6-50BC5CD47D9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76;p19">
                <a:extLst>
                  <a:ext uri="{FF2B5EF4-FFF2-40B4-BE49-F238E27FC236}">
                    <a16:creationId xmlns:a16="http://schemas.microsoft.com/office/drawing/2014/main" id="{C20B4469-33B9-FDB4-4E97-80AABA1BB2BB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77;p19">
                <a:extLst>
                  <a:ext uri="{FF2B5EF4-FFF2-40B4-BE49-F238E27FC236}">
                    <a16:creationId xmlns:a16="http://schemas.microsoft.com/office/drawing/2014/main" id="{CDD281A5-C9B1-79F6-B344-581855B30A59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78;p19">
                <a:extLst>
                  <a:ext uri="{FF2B5EF4-FFF2-40B4-BE49-F238E27FC236}">
                    <a16:creationId xmlns:a16="http://schemas.microsoft.com/office/drawing/2014/main" id="{FFBA0268-15EE-AD5C-D2D8-2F3B075BEF1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79;p19">
                <a:extLst>
                  <a:ext uri="{FF2B5EF4-FFF2-40B4-BE49-F238E27FC236}">
                    <a16:creationId xmlns:a16="http://schemas.microsoft.com/office/drawing/2014/main" id="{C4BFE4AC-FB80-E951-2443-EE93F335792A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180;p19">
                <a:extLst>
                  <a:ext uri="{FF2B5EF4-FFF2-40B4-BE49-F238E27FC236}">
                    <a16:creationId xmlns:a16="http://schemas.microsoft.com/office/drawing/2014/main" id="{BF772B8C-6FD2-AF8E-B88B-E73418A535DB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81;p19">
                <a:extLst>
                  <a:ext uri="{FF2B5EF4-FFF2-40B4-BE49-F238E27FC236}">
                    <a16:creationId xmlns:a16="http://schemas.microsoft.com/office/drawing/2014/main" id="{46B86F60-BA4A-91ED-52A6-0FEDEFF7A91D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82;p19">
                <a:extLst>
                  <a:ext uri="{FF2B5EF4-FFF2-40B4-BE49-F238E27FC236}">
                    <a16:creationId xmlns:a16="http://schemas.microsoft.com/office/drawing/2014/main" id="{FB073D25-0A06-FEE7-9DAA-D108BDF95B95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83;p19">
                <a:extLst>
                  <a:ext uri="{FF2B5EF4-FFF2-40B4-BE49-F238E27FC236}">
                    <a16:creationId xmlns:a16="http://schemas.microsoft.com/office/drawing/2014/main" id="{DF3684F2-99DF-E919-E011-2BAAF465089F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84;p19">
                <a:extLst>
                  <a:ext uri="{FF2B5EF4-FFF2-40B4-BE49-F238E27FC236}">
                    <a16:creationId xmlns:a16="http://schemas.microsoft.com/office/drawing/2014/main" id="{D0235AB7-9B91-DEE1-ABA1-EBEBF6EF580B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85;p19">
                <a:extLst>
                  <a:ext uri="{FF2B5EF4-FFF2-40B4-BE49-F238E27FC236}">
                    <a16:creationId xmlns:a16="http://schemas.microsoft.com/office/drawing/2014/main" id="{FD4E7937-5516-B76E-CE3A-C38664D74BDB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86;p19">
                <a:extLst>
                  <a:ext uri="{FF2B5EF4-FFF2-40B4-BE49-F238E27FC236}">
                    <a16:creationId xmlns:a16="http://schemas.microsoft.com/office/drawing/2014/main" id="{FB7DCE58-C675-A84B-8AAE-6357768E286D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87;p19">
                <a:extLst>
                  <a:ext uri="{FF2B5EF4-FFF2-40B4-BE49-F238E27FC236}">
                    <a16:creationId xmlns:a16="http://schemas.microsoft.com/office/drawing/2014/main" id="{83686706-7C3D-0368-7887-E171BD51D212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88;p19">
                <a:extLst>
                  <a:ext uri="{FF2B5EF4-FFF2-40B4-BE49-F238E27FC236}">
                    <a16:creationId xmlns:a16="http://schemas.microsoft.com/office/drawing/2014/main" id="{863A5A87-2F96-1138-2CC4-DAA1EC358AE6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89;p19">
                <a:extLst>
                  <a:ext uri="{FF2B5EF4-FFF2-40B4-BE49-F238E27FC236}">
                    <a16:creationId xmlns:a16="http://schemas.microsoft.com/office/drawing/2014/main" id="{1FD35893-73BE-7C18-C8E7-A8AA69C438D1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90;p19">
                <a:extLst>
                  <a:ext uri="{FF2B5EF4-FFF2-40B4-BE49-F238E27FC236}">
                    <a16:creationId xmlns:a16="http://schemas.microsoft.com/office/drawing/2014/main" id="{B8688D6C-B548-C240-FACD-905520230EBA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91;p19">
                <a:extLst>
                  <a:ext uri="{FF2B5EF4-FFF2-40B4-BE49-F238E27FC236}">
                    <a16:creationId xmlns:a16="http://schemas.microsoft.com/office/drawing/2014/main" id="{73E56E74-C529-9FED-466B-9E8BB4B5428C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92;p19">
                <a:extLst>
                  <a:ext uri="{FF2B5EF4-FFF2-40B4-BE49-F238E27FC236}">
                    <a16:creationId xmlns:a16="http://schemas.microsoft.com/office/drawing/2014/main" id="{659235D7-492B-A40F-6A8E-F6F6E20E6DAB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93;p19">
                <a:extLst>
                  <a:ext uri="{FF2B5EF4-FFF2-40B4-BE49-F238E27FC236}">
                    <a16:creationId xmlns:a16="http://schemas.microsoft.com/office/drawing/2014/main" id="{58363383-5972-0547-BEBE-3477C05DD659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94;p19">
                <a:extLst>
                  <a:ext uri="{FF2B5EF4-FFF2-40B4-BE49-F238E27FC236}">
                    <a16:creationId xmlns:a16="http://schemas.microsoft.com/office/drawing/2014/main" id="{B454D87F-3F9E-97FC-12CC-EF54E8DC459D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95;p19">
                <a:extLst>
                  <a:ext uri="{FF2B5EF4-FFF2-40B4-BE49-F238E27FC236}">
                    <a16:creationId xmlns:a16="http://schemas.microsoft.com/office/drawing/2014/main" id="{34C8771B-2A8D-696A-4812-1779B9BBE586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96;p19">
                <a:extLst>
                  <a:ext uri="{FF2B5EF4-FFF2-40B4-BE49-F238E27FC236}">
                    <a16:creationId xmlns:a16="http://schemas.microsoft.com/office/drawing/2014/main" id="{1320150C-57FD-D659-C4A0-5915FC8EB554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97;p19">
                <a:extLst>
                  <a:ext uri="{FF2B5EF4-FFF2-40B4-BE49-F238E27FC236}">
                    <a16:creationId xmlns:a16="http://schemas.microsoft.com/office/drawing/2014/main" id="{8B2A9DD0-CD65-346F-EEA2-8D182CCBF1B0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98;p19">
                <a:extLst>
                  <a:ext uri="{FF2B5EF4-FFF2-40B4-BE49-F238E27FC236}">
                    <a16:creationId xmlns:a16="http://schemas.microsoft.com/office/drawing/2014/main" id="{E9E21A7B-565B-FFAD-EE52-9FBF629A1C31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99;p19">
                <a:extLst>
                  <a:ext uri="{FF2B5EF4-FFF2-40B4-BE49-F238E27FC236}">
                    <a16:creationId xmlns:a16="http://schemas.microsoft.com/office/drawing/2014/main" id="{3B0F6524-FBB9-42EC-A791-A3CF6B5FFE5C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00;p19">
                <a:extLst>
                  <a:ext uri="{FF2B5EF4-FFF2-40B4-BE49-F238E27FC236}">
                    <a16:creationId xmlns:a16="http://schemas.microsoft.com/office/drawing/2014/main" id="{8779294F-4830-9CC1-D168-D9E4486240F2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01;p19">
                <a:extLst>
                  <a:ext uri="{FF2B5EF4-FFF2-40B4-BE49-F238E27FC236}">
                    <a16:creationId xmlns:a16="http://schemas.microsoft.com/office/drawing/2014/main" id="{D9F7307C-1130-EC00-8C41-3337C677CFF6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02;p19">
                <a:extLst>
                  <a:ext uri="{FF2B5EF4-FFF2-40B4-BE49-F238E27FC236}">
                    <a16:creationId xmlns:a16="http://schemas.microsoft.com/office/drawing/2014/main" id="{C7656E53-6425-C94E-C882-0DC278485434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03;p19">
                <a:extLst>
                  <a:ext uri="{FF2B5EF4-FFF2-40B4-BE49-F238E27FC236}">
                    <a16:creationId xmlns:a16="http://schemas.microsoft.com/office/drawing/2014/main" id="{59058A1C-EA43-64B3-201C-4D5C87FCA52C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04;p19">
                <a:extLst>
                  <a:ext uri="{FF2B5EF4-FFF2-40B4-BE49-F238E27FC236}">
                    <a16:creationId xmlns:a16="http://schemas.microsoft.com/office/drawing/2014/main" id="{7FF728D1-0A2B-F70B-1181-D1521FC7BD6C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05;p19">
                <a:extLst>
                  <a:ext uri="{FF2B5EF4-FFF2-40B4-BE49-F238E27FC236}">
                    <a16:creationId xmlns:a16="http://schemas.microsoft.com/office/drawing/2014/main" id="{93E9831D-A3A5-60C5-DEC6-43EBC7F4440C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06;p19">
                <a:extLst>
                  <a:ext uri="{FF2B5EF4-FFF2-40B4-BE49-F238E27FC236}">
                    <a16:creationId xmlns:a16="http://schemas.microsoft.com/office/drawing/2014/main" id="{9B8CBBFB-4E0D-0585-3F98-B570C8E70156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07;p19">
                <a:extLst>
                  <a:ext uri="{FF2B5EF4-FFF2-40B4-BE49-F238E27FC236}">
                    <a16:creationId xmlns:a16="http://schemas.microsoft.com/office/drawing/2014/main" id="{72121B8D-3434-1C4A-D724-A76108B72134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08;p19">
                <a:extLst>
                  <a:ext uri="{FF2B5EF4-FFF2-40B4-BE49-F238E27FC236}">
                    <a16:creationId xmlns:a16="http://schemas.microsoft.com/office/drawing/2014/main" id="{641053B0-1EB4-EB38-28C6-483DD9822656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09;p19">
                <a:extLst>
                  <a:ext uri="{FF2B5EF4-FFF2-40B4-BE49-F238E27FC236}">
                    <a16:creationId xmlns:a16="http://schemas.microsoft.com/office/drawing/2014/main" id="{9B2F205A-3029-81D6-6ADD-0DA01D051228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10;p19">
                <a:extLst>
                  <a:ext uri="{FF2B5EF4-FFF2-40B4-BE49-F238E27FC236}">
                    <a16:creationId xmlns:a16="http://schemas.microsoft.com/office/drawing/2014/main" id="{AED215E6-B9F6-375A-08FA-6988296EDF13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11;p19">
                <a:extLst>
                  <a:ext uri="{FF2B5EF4-FFF2-40B4-BE49-F238E27FC236}">
                    <a16:creationId xmlns:a16="http://schemas.microsoft.com/office/drawing/2014/main" id="{8B05E07F-A7BA-83BD-5C92-AFA3AB175378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12;p19">
                <a:extLst>
                  <a:ext uri="{FF2B5EF4-FFF2-40B4-BE49-F238E27FC236}">
                    <a16:creationId xmlns:a16="http://schemas.microsoft.com/office/drawing/2014/main" id="{7B7669EB-7ABC-50FE-D20E-3F410A576D49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13;p19">
                <a:extLst>
                  <a:ext uri="{FF2B5EF4-FFF2-40B4-BE49-F238E27FC236}">
                    <a16:creationId xmlns:a16="http://schemas.microsoft.com/office/drawing/2014/main" id="{54E51400-6B24-E85D-1EF9-DAC3D023B186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14;p19">
                <a:extLst>
                  <a:ext uri="{FF2B5EF4-FFF2-40B4-BE49-F238E27FC236}">
                    <a16:creationId xmlns:a16="http://schemas.microsoft.com/office/drawing/2014/main" id="{E48B6CDB-6A55-EADD-C855-286C836F1825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15;p19">
                <a:extLst>
                  <a:ext uri="{FF2B5EF4-FFF2-40B4-BE49-F238E27FC236}">
                    <a16:creationId xmlns:a16="http://schemas.microsoft.com/office/drawing/2014/main" id="{B2A8614D-DE70-376D-A45C-C029ADAE99E3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16;p19">
                <a:extLst>
                  <a:ext uri="{FF2B5EF4-FFF2-40B4-BE49-F238E27FC236}">
                    <a16:creationId xmlns:a16="http://schemas.microsoft.com/office/drawing/2014/main" id="{C16234FB-846A-3C71-B054-1274E777C56A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17;p19">
                <a:extLst>
                  <a:ext uri="{FF2B5EF4-FFF2-40B4-BE49-F238E27FC236}">
                    <a16:creationId xmlns:a16="http://schemas.microsoft.com/office/drawing/2014/main" id="{850C8EDB-A81B-A187-CCC1-7657A87B4650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18;p19">
                <a:extLst>
                  <a:ext uri="{FF2B5EF4-FFF2-40B4-BE49-F238E27FC236}">
                    <a16:creationId xmlns:a16="http://schemas.microsoft.com/office/drawing/2014/main" id="{94F17F99-A735-7B97-670C-5D9B5812DB7C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19;p19">
                <a:extLst>
                  <a:ext uri="{FF2B5EF4-FFF2-40B4-BE49-F238E27FC236}">
                    <a16:creationId xmlns:a16="http://schemas.microsoft.com/office/drawing/2014/main" id="{7A411EC8-1511-D7C4-F1A3-2D436F77C450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20;p19">
                <a:extLst>
                  <a:ext uri="{FF2B5EF4-FFF2-40B4-BE49-F238E27FC236}">
                    <a16:creationId xmlns:a16="http://schemas.microsoft.com/office/drawing/2014/main" id="{875A47D3-891D-A0EE-01DC-B9043A9166D1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21;p19">
                <a:extLst>
                  <a:ext uri="{FF2B5EF4-FFF2-40B4-BE49-F238E27FC236}">
                    <a16:creationId xmlns:a16="http://schemas.microsoft.com/office/drawing/2014/main" id="{31B10034-F190-5E0E-D8D5-A329CE2F8E07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168F627C-A33C-F05D-F851-11EAC8292BDD}"/>
              </a:ext>
            </a:extLst>
          </p:cNvPr>
          <p:cNvSpPr txBox="1"/>
          <p:nvPr/>
        </p:nvSpPr>
        <p:spPr>
          <a:xfrm>
            <a:off x="3611853" y="1523647"/>
            <a:ext cx="813503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Unnecessary Columns: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name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DOB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tags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traits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Player URL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Club logo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Club flag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Nation logo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Nation flag</a:t>
            </a:r>
          </a:p>
        </p:txBody>
      </p:sp>
    </p:spTree>
    <p:extLst>
      <p:ext uri="{BB962C8B-B14F-4D97-AF65-F5344CB8AC3E}">
        <p14:creationId xmlns:p14="http://schemas.microsoft.com/office/powerpoint/2010/main" val="71948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0963-0AD0-05EC-D331-079D9662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05" y="189212"/>
            <a:ext cx="10290000" cy="544800"/>
          </a:xfrm>
        </p:spPr>
        <p:txBody>
          <a:bodyPr/>
          <a:lstStyle/>
          <a:p>
            <a:r>
              <a:rPr lang="en-US" dirty="0"/>
              <a:t>Preliminary Cleaning</a:t>
            </a:r>
          </a:p>
        </p:txBody>
      </p:sp>
      <p:cxnSp>
        <p:nvCxnSpPr>
          <p:cNvPr id="3" name="Google Shape;646;p24">
            <a:extLst>
              <a:ext uri="{FF2B5EF4-FFF2-40B4-BE49-F238E27FC236}">
                <a16:creationId xmlns:a16="http://schemas.microsoft.com/office/drawing/2014/main" id="{2033AE4B-717F-4C17-7C1E-0E8E6D2F961A}"/>
              </a:ext>
            </a:extLst>
          </p:cNvPr>
          <p:cNvCxnSpPr>
            <a:cxnSpLocks/>
          </p:cNvCxnSpPr>
          <p:nvPr/>
        </p:nvCxnSpPr>
        <p:spPr>
          <a:xfrm flipV="1">
            <a:off x="629615" y="98203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" name="Google Shape;650;p24">
            <a:extLst>
              <a:ext uri="{FF2B5EF4-FFF2-40B4-BE49-F238E27FC236}">
                <a16:creationId xmlns:a16="http://schemas.microsoft.com/office/drawing/2014/main" id="{AA687D2C-FC6F-BB5C-E23F-B09B25435870}"/>
              </a:ext>
            </a:extLst>
          </p:cNvPr>
          <p:cNvGrpSpPr/>
          <p:nvPr/>
        </p:nvGrpSpPr>
        <p:grpSpPr>
          <a:xfrm>
            <a:off x="242826" y="5992847"/>
            <a:ext cx="799279" cy="865153"/>
            <a:chOff x="4191300" y="1704975"/>
            <a:chExt cx="2794550" cy="3024869"/>
          </a:xfrm>
        </p:grpSpPr>
        <p:sp>
          <p:nvSpPr>
            <p:cNvPr id="5" name="Google Shape;651;p24">
              <a:extLst>
                <a:ext uri="{FF2B5EF4-FFF2-40B4-BE49-F238E27FC236}">
                  <a16:creationId xmlns:a16="http://schemas.microsoft.com/office/drawing/2014/main" id="{9D11338F-F25F-5DF7-C6D3-C23EA8F19830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652;p24">
              <a:extLst>
                <a:ext uri="{FF2B5EF4-FFF2-40B4-BE49-F238E27FC236}">
                  <a16:creationId xmlns:a16="http://schemas.microsoft.com/office/drawing/2014/main" id="{0A6003D4-A179-9897-3D4D-509972642419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653;p24">
              <a:extLst>
                <a:ext uri="{FF2B5EF4-FFF2-40B4-BE49-F238E27FC236}">
                  <a16:creationId xmlns:a16="http://schemas.microsoft.com/office/drawing/2014/main" id="{34D659E9-AF43-438D-B622-3AF4029EBF9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654;p24">
              <a:extLst>
                <a:ext uri="{FF2B5EF4-FFF2-40B4-BE49-F238E27FC236}">
                  <a16:creationId xmlns:a16="http://schemas.microsoft.com/office/drawing/2014/main" id="{CBA8DC1F-E8FB-39EF-FEE8-9F0A64FADD11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655;p24">
              <a:extLst>
                <a:ext uri="{FF2B5EF4-FFF2-40B4-BE49-F238E27FC236}">
                  <a16:creationId xmlns:a16="http://schemas.microsoft.com/office/drawing/2014/main" id="{1200ABB7-8BDE-7FAF-9B4C-D672781946EF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656;p24">
              <a:extLst>
                <a:ext uri="{FF2B5EF4-FFF2-40B4-BE49-F238E27FC236}">
                  <a16:creationId xmlns:a16="http://schemas.microsoft.com/office/drawing/2014/main" id="{69C9B94C-0DE0-E1C0-4C3F-F7AE9B485AE8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657;p24">
              <a:extLst>
                <a:ext uri="{FF2B5EF4-FFF2-40B4-BE49-F238E27FC236}">
                  <a16:creationId xmlns:a16="http://schemas.microsoft.com/office/drawing/2014/main" id="{5CF43AD1-71DB-C853-C0E1-9E8D74704C59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658;p24">
              <a:extLst>
                <a:ext uri="{FF2B5EF4-FFF2-40B4-BE49-F238E27FC236}">
                  <a16:creationId xmlns:a16="http://schemas.microsoft.com/office/drawing/2014/main" id="{070E6C8C-8A8D-E19D-B5DE-AE1178A91193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659;p24">
              <a:extLst>
                <a:ext uri="{FF2B5EF4-FFF2-40B4-BE49-F238E27FC236}">
                  <a16:creationId xmlns:a16="http://schemas.microsoft.com/office/drawing/2014/main" id="{67D11862-9951-9CD4-A170-738FE0670EA4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660;p24">
              <a:extLst>
                <a:ext uri="{FF2B5EF4-FFF2-40B4-BE49-F238E27FC236}">
                  <a16:creationId xmlns:a16="http://schemas.microsoft.com/office/drawing/2014/main" id="{5B71A458-572E-C80C-91C8-FFE1BB4C3060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661;p24">
              <a:extLst>
                <a:ext uri="{FF2B5EF4-FFF2-40B4-BE49-F238E27FC236}">
                  <a16:creationId xmlns:a16="http://schemas.microsoft.com/office/drawing/2014/main" id="{29C9A708-E5BA-A4E5-B6FB-F9EF221E1A14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65;p24">
            <a:extLst>
              <a:ext uri="{FF2B5EF4-FFF2-40B4-BE49-F238E27FC236}">
                <a16:creationId xmlns:a16="http://schemas.microsoft.com/office/drawing/2014/main" id="{A01C48AE-D6FA-2EA0-66DA-61CEFEF8A2D7}"/>
              </a:ext>
            </a:extLst>
          </p:cNvPr>
          <p:cNvGrpSpPr/>
          <p:nvPr/>
        </p:nvGrpSpPr>
        <p:grpSpPr>
          <a:xfrm>
            <a:off x="347249" y="1353588"/>
            <a:ext cx="570400" cy="570400"/>
            <a:chOff x="2304025" y="2830478"/>
            <a:chExt cx="427800" cy="427800"/>
          </a:xfrm>
        </p:grpSpPr>
        <p:sp>
          <p:nvSpPr>
            <p:cNvPr id="17" name="Google Shape;666;p24">
              <a:extLst>
                <a:ext uri="{FF2B5EF4-FFF2-40B4-BE49-F238E27FC236}">
                  <a16:creationId xmlns:a16="http://schemas.microsoft.com/office/drawing/2014/main" id="{A712F4E7-4FD1-89FA-B36B-9CD6EEE7A482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" name="Google Shape;667;p24">
              <a:extLst>
                <a:ext uri="{FF2B5EF4-FFF2-40B4-BE49-F238E27FC236}">
                  <a16:creationId xmlns:a16="http://schemas.microsoft.com/office/drawing/2014/main" id="{CF8CB3B6-B29A-5842-AF94-11F95851BEB0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19" name="Google Shape;668;p24">
                <a:extLst>
                  <a:ext uri="{FF2B5EF4-FFF2-40B4-BE49-F238E27FC236}">
                    <a16:creationId xmlns:a16="http://schemas.microsoft.com/office/drawing/2014/main" id="{2586BEB1-9CE9-5AF6-BA26-D6D2234F0F3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669;p24">
                <a:extLst>
                  <a:ext uri="{FF2B5EF4-FFF2-40B4-BE49-F238E27FC236}">
                    <a16:creationId xmlns:a16="http://schemas.microsoft.com/office/drawing/2014/main" id="{E9DF0D4C-21B4-E693-85A2-6B88F365FCB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1" name="Google Shape;670;p24">
            <a:extLst>
              <a:ext uri="{FF2B5EF4-FFF2-40B4-BE49-F238E27FC236}">
                <a16:creationId xmlns:a16="http://schemas.microsoft.com/office/drawing/2014/main" id="{B56FC531-288F-05A4-7654-47EC9AE1A727}"/>
              </a:ext>
            </a:extLst>
          </p:cNvPr>
          <p:cNvCxnSpPr>
            <a:cxnSpLocks/>
          </p:cNvCxnSpPr>
          <p:nvPr/>
        </p:nvCxnSpPr>
        <p:spPr>
          <a:xfrm flipV="1">
            <a:off x="1029034" y="1277677"/>
            <a:ext cx="2036284" cy="35106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2" name="Google Shape;671;p24">
            <a:extLst>
              <a:ext uri="{FF2B5EF4-FFF2-40B4-BE49-F238E27FC236}">
                <a16:creationId xmlns:a16="http://schemas.microsoft.com/office/drawing/2014/main" id="{7C7E2D45-40F3-3C68-33AE-B8A65AA76667}"/>
              </a:ext>
            </a:extLst>
          </p:cNvPr>
          <p:cNvGrpSpPr/>
          <p:nvPr/>
        </p:nvGrpSpPr>
        <p:grpSpPr>
          <a:xfrm>
            <a:off x="133648" y="7039"/>
            <a:ext cx="912271" cy="1062660"/>
            <a:chOff x="5575400" y="3073525"/>
            <a:chExt cx="1225950" cy="1428050"/>
          </a:xfrm>
        </p:grpSpPr>
        <p:sp>
          <p:nvSpPr>
            <p:cNvPr id="23" name="Google Shape;672;p24">
              <a:extLst>
                <a:ext uri="{FF2B5EF4-FFF2-40B4-BE49-F238E27FC236}">
                  <a16:creationId xmlns:a16="http://schemas.microsoft.com/office/drawing/2014/main" id="{A183AB67-E7D4-C65E-FB6D-E2AA1B2A22CB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673;p24">
              <a:extLst>
                <a:ext uri="{FF2B5EF4-FFF2-40B4-BE49-F238E27FC236}">
                  <a16:creationId xmlns:a16="http://schemas.microsoft.com/office/drawing/2014/main" id="{5B0EF155-E84E-07DA-5780-77837B3AE22A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674;p24">
              <a:extLst>
                <a:ext uri="{FF2B5EF4-FFF2-40B4-BE49-F238E27FC236}">
                  <a16:creationId xmlns:a16="http://schemas.microsoft.com/office/drawing/2014/main" id="{10FB62B6-281B-BF4D-5084-4D92D8459553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675;p24">
              <a:extLst>
                <a:ext uri="{FF2B5EF4-FFF2-40B4-BE49-F238E27FC236}">
                  <a16:creationId xmlns:a16="http://schemas.microsoft.com/office/drawing/2014/main" id="{A1263CA6-BA79-7E2F-79B3-AB54123C1506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676;p24">
              <a:extLst>
                <a:ext uri="{FF2B5EF4-FFF2-40B4-BE49-F238E27FC236}">
                  <a16:creationId xmlns:a16="http://schemas.microsoft.com/office/drawing/2014/main" id="{C0A7DEB8-B0DD-DCE6-7FEF-D244A1F6AD7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677;p24">
              <a:extLst>
                <a:ext uri="{FF2B5EF4-FFF2-40B4-BE49-F238E27FC236}">
                  <a16:creationId xmlns:a16="http://schemas.microsoft.com/office/drawing/2014/main" id="{9E9D1D0B-E102-70F7-3569-B90009255A34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678;p24">
              <a:extLst>
                <a:ext uri="{FF2B5EF4-FFF2-40B4-BE49-F238E27FC236}">
                  <a16:creationId xmlns:a16="http://schemas.microsoft.com/office/drawing/2014/main" id="{E780B9BA-625C-AE8A-CCC3-99D3F6E895EC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679;p24">
              <a:extLst>
                <a:ext uri="{FF2B5EF4-FFF2-40B4-BE49-F238E27FC236}">
                  <a16:creationId xmlns:a16="http://schemas.microsoft.com/office/drawing/2014/main" id="{FC69159E-B17B-372C-7A5C-9EE1BB4C90F3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680;p24">
              <a:extLst>
                <a:ext uri="{FF2B5EF4-FFF2-40B4-BE49-F238E27FC236}">
                  <a16:creationId xmlns:a16="http://schemas.microsoft.com/office/drawing/2014/main" id="{592D5217-4330-AA9C-893C-60D672D0AF5A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681;p24">
              <a:extLst>
                <a:ext uri="{FF2B5EF4-FFF2-40B4-BE49-F238E27FC236}">
                  <a16:creationId xmlns:a16="http://schemas.microsoft.com/office/drawing/2014/main" id="{0E9D028C-E082-4208-9F6C-51039EEF15A7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682;p24">
              <a:extLst>
                <a:ext uri="{FF2B5EF4-FFF2-40B4-BE49-F238E27FC236}">
                  <a16:creationId xmlns:a16="http://schemas.microsoft.com/office/drawing/2014/main" id="{AB0FB0AE-E8A8-AF8F-7B2F-BC42A46FD790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683;p24">
              <a:extLst>
                <a:ext uri="{FF2B5EF4-FFF2-40B4-BE49-F238E27FC236}">
                  <a16:creationId xmlns:a16="http://schemas.microsoft.com/office/drawing/2014/main" id="{E703B20D-DE2C-956F-AB85-F4EEEF953555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684;p24">
              <a:extLst>
                <a:ext uri="{FF2B5EF4-FFF2-40B4-BE49-F238E27FC236}">
                  <a16:creationId xmlns:a16="http://schemas.microsoft.com/office/drawing/2014/main" id="{30EA244D-D39B-8E79-7B6B-027812FF3707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685;p24">
              <a:extLst>
                <a:ext uri="{FF2B5EF4-FFF2-40B4-BE49-F238E27FC236}">
                  <a16:creationId xmlns:a16="http://schemas.microsoft.com/office/drawing/2014/main" id="{95766B8F-92E6-24A9-11E0-086362A663C2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686;p24">
              <a:extLst>
                <a:ext uri="{FF2B5EF4-FFF2-40B4-BE49-F238E27FC236}">
                  <a16:creationId xmlns:a16="http://schemas.microsoft.com/office/drawing/2014/main" id="{BD4AF584-E9B8-658D-16D7-4CC00A725048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687;p24">
              <a:extLst>
                <a:ext uri="{FF2B5EF4-FFF2-40B4-BE49-F238E27FC236}">
                  <a16:creationId xmlns:a16="http://schemas.microsoft.com/office/drawing/2014/main" id="{74EDB0E3-4155-CD2E-C049-3A52D8A52EBE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688;p24">
              <a:extLst>
                <a:ext uri="{FF2B5EF4-FFF2-40B4-BE49-F238E27FC236}">
                  <a16:creationId xmlns:a16="http://schemas.microsoft.com/office/drawing/2014/main" id="{8EEEFA7C-766B-2792-EDB7-46E9116B576A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689;p24">
              <a:extLst>
                <a:ext uri="{FF2B5EF4-FFF2-40B4-BE49-F238E27FC236}">
                  <a16:creationId xmlns:a16="http://schemas.microsoft.com/office/drawing/2014/main" id="{592AC4A4-B2B3-8996-3048-DC0EA16829AD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690;p24">
              <a:extLst>
                <a:ext uri="{FF2B5EF4-FFF2-40B4-BE49-F238E27FC236}">
                  <a16:creationId xmlns:a16="http://schemas.microsoft.com/office/drawing/2014/main" id="{A0F4F13A-46B7-765B-0886-D3717EDBEC75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691;p24">
              <a:extLst>
                <a:ext uri="{FF2B5EF4-FFF2-40B4-BE49-F238E27FC236}">
                  <a16:creationId xmlns:a16="http://schemas.microsoft.com/office/drawing/2014/main" id="{3661F81E-429E-06D8-0EDA-2D571100999F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692;p24">
              <a:extLst>
                <a:ext uri="{FF2B5EF4-FFF2-40B4-BE49-F238E27FC236}">
                  <a16:creationId xmlns:a16="http://schemas.microsoft.com/office/drawing/2014/main" id="{E4F5C824-C486-705F-C4E1-FAE2F126784B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693;p24">
              <a:extLst>
                <a:ext uri="{FF2B5EF4-FFF2-40B4-BE49-F238E27FC236}">
                  <a16:creationId xmlns:a16="http://schemas.microsoft.com/office/drawing/2014/main" id="{1FFFDB90-FE16-A8CA-36CA-F08D42E64260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697;p24">
            <a:extLst>
              <a:ext uri="{FF2B5EF4-FFF2-40B4-BE49-F238E27FC236}">
                <a16:creationId xmlns:a16="http://schemas.microsoft.com/office/drawing/2014/main" id="{E642BA7B-2598-F7CF-E8A1-F9BCCE63765F}"/>
              </a:ext>
            </a:extLst>
          </p:cNvPr>
          <p:cNvGrpSpPr/>
          <p:nvPr/>
        </p:nvGrpSpPr>
        <p:grpSpPr>
          <a:xfrm>
            <a:off x="-63189" y="2942244"/>
            <a:ext cx="1327604" cy="1327604"/>
            <a:chOff x="2304025" y="2830478"/>
            <a:chExt cx="427800" cy="427800"/>
          </a:xfrm>
        </p:grpSpPr>
        <p:sp>
          <p:nvSpPr>
            <p:cNvPr id="46" name="Google Shape;698;p24">
              <a:extLst>
                <a:ext uri="{FF2B5EF4-FFF2-40B4-BE49-F238E27FC236}">
                  <a16:creationId xmlns:a16="http://schemas.microsoft.com/office/drawing/2014/main" id="{0E17791C-1943-47B1-BA27-CFBD744DB8EB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7" name="Google Shape;699;p24">
              <a:extLst>
                <a:ext uri="{FF2B5EF4-FFF2-40B4-BE49-F238E27FC236}">
                  <a16:creationId xmlns:a16="http://schemas.microsoft.com/office/drawing/2014/main" id="{23D77E29-AECD-C25A-F987-9DF2286A940B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48" name="Google Shape;700;p24">
                <a:extLst>
                  <a:ext uri="{FF2B5EF4-FFF2-40B4-BE49-F238E27FC236}">
                    <a16:creationId xmlns:a16="http://schemas.microsoft.com/office/drawing/2014/main" id="{E688D958-98D1-A35D-9CCF-F853ECD2B62B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701;p24">
                <a:extLst>
                  <a:ext uri="{FF2B5EF4-FFF2-40B4-BE49-F238E27FC236}">
                    <a16:creationId xmlns:a16="http://schemas.microsoft.com/office/drawing/2014/main" id="{8EA35762-C3BE-9C69-71E9-195F2126C7B6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" name="Google Shape;715;p24">
            <a:extLst>
              <a:ext uri="{FF2B5EF4-FFF2-40B4-BE49-F238E27FC236}">
                <a16:creationId xmlns:a16="http://schemas.microsoft.com/office/drawing/2014/main" id="{44177479-24B3-AAE7-9922-D303378EB090}"/>
              </a:ext>
            </a:extLst>
          </p:cNvPr>
          <p:cNvGrpSpPr/>
          <p:nvPr/>
        </p:nvGrpSpPr>
        <p:grpSpPr>
          <a:xfrm>
            <a:off x="-1402268" y="4718796"/>
            <a:ext cx="570400" cy="570400"/>
            <a:chOff x="2304025" y="2830478"/>
            <a:chExt cx="427800" cy="427800"/>
          </a:xfrm>
        </p:grpSpPr>
        <p:sp>
          <p:nvSpPr>
            <p:cNvPr id="56" name="Google Shape;716;p24">
              <a:extLst>
                <a:ext uri="{FF2B5EF4-FFF2-40B4-BE49-F238E27FC236}">
                  <a16:creationId xmlns:a16="http://schemas.microsoft.com/office/drawing/2014/main" id="{089D6735-F768-D36B-6201-F1C9AE7740E8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7" name="Google Shape;717;p24">
              <a:extLst>
                <a:ext uri="{FF2B5EF4-FFF2-40B4-BE49-F238E27FC236}">
                  <a16:creationId xmlns:a16="http://schemas.microsoft.com/office/drawing/2014/main" id="{E7E86BED-CF0F-944E-5D20-8A4A5C8736D5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58" name="Google Shape;718;p24">
                <a:extLst>
                  <a:ext uri="{FF2B5EF4-FFF2-40B4-BE49-F238E27FC236}">
                    <a16:creationId xmlns:a16="http://schemas.microsoft.com/office/drawing/2014/main" id="{7E93E512-D622-AB35-900E-5D1793CDB10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719;p24">
                <a:extLst>
                  <a:ext uri="{FF2B5EF4-FFF2-40B4-BE49-F238E27FC236}">
                    <a16:creationId xmlns:a16="http://schemas.microsoft.com/office/drawing/2014/main" id="{7C40BDA4-D6F6-9FE8-101C-1DE6B6E72A6F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" name="Google Shape;167;p19">
            <a:extLst>
              <a:ext uri="{FF2B5EF4-FFF2-40B4-BE49-F238E27FC236}">
                <a16:creationId xmlns:a16="http://schemas.microsoft.com/office/drawing/2014/main" id="{FA81048B-6000-7605-5570-B58B77A92B8F}"/>
              </a:ext>
            </a:extLst>
          </p:cNvPr>
          <p:cNvGrpSpPr/>
          <p:nvPr/>
        </p:nvGrpSpPr>
        <p:grpSpPr>
          <a:xfrm>
            <a:off x="444207" y="7316031"/>
            <a:ext cx="2507812" cy="2928278"/>
            <a:chOff x="713197" y="948134"/>
            <a:chExt cx="3157424" cy="3686805"/>
          </a:xfrm>
        </p:grpSpPr>
        <p:sp>
          <p:nvSpPr>
            <p:cNvPr id="65" name="Google Shape;168;p19">
              <a:extLst>
                <a:ext uri="{FF2B5EF4-FFF2-40B4-BE49-F238E27FC236}">
                  <a16:creationId xmlns:a16="http://schemas.microsoft.com/office/drawing/2014/main" id="{5EBBBCA5-685B-86AB-581F-9A558DB307F4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6" name="Google Shape;169;p19">
              <a:extLst>
                <a:ext uri="{FF2B5EF4-FFF2-40B4-BE49-F238E27FC236}">
                  <a16:creationId xmlns:a16="http://schemas.microsoft.com/office/drawing/2014/main" id="{3FC0B2F5-8BF5-2C6B-437A-48D4DE878FA7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67" name="Google Shape;170;p19">
                <a:extLst>
                  <a:ext uri="{FF2B5EF4-FFF2-40B4-BE49-F238E27FC236}">
                    <a16:creationId xmlns:a16="http://schemas.microsoft.com/office/drawing/2014/main" id="{115F6DF8-4B65-AD4F-372B-903E0DE5A39D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71;p19">
                <a:extLst>
                  <a:ext uri="{FF2B5EF4-FFF2-40B4-BE49-F238E27FC236}">
                    <a16:creationId xmlns:a16="http://schemas.microsoft.com/office/drawing/2014/main" id="{F907C32D-0F5A-1DAC-5ECD-D9AC47FE7241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72;p19">
                <a:extLst>
                  <a:ext uri="{FF2B5EF4-FFF2-40B4-BE49-F238E27FC236}">
                    <a16:creationId xmlns:a16="http://schemas.microsoft.com/office/drawing/2014/main" id="{1BE4D5BC-A60D-C9B0-9AB5-EA5FC60DD00E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73;p19">
                <a:extLst>
                  <a:ext uri="{FF2B5EF4-FFF2-40B4-BE49-F238E27FC236}">
                    <a16:creationId xmlns:a16="http://schemas.microsoft.com/office/drawing/2014/main" id="{8F2F8CD3-AC51-0687-A09C-7E7A08B61228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74;p19">
                <a:extLst>
                  <a:ext uri="{FF2B5EF4-FFF2-40B4-BE49-F238E27FC236}">
                    <a16:creationId xmlns:a16="http://schemas.microsoft.com/office/drawing/2014/main" id="{30BCDF11-498B-3EB7-2C03-4437838C2C62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75;p19">
                <a:extLst>
                  <a:ext uri="{FF2B5EF4-FFF2-40B4-BE49-F238E27FC236}">
                    <a16:creationId xmlns:a16="http://schemas.microsoft.com/office/drawing/2014/main" id="{A5EF5A7A-EA8D-E29B-40C6-50BC5CD47D9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76;p19">
                <a:extLst>
                  <a:ext uri="{FF2B5EF4-FFF2-40B4-BE49-F238E27FC236}">
                    <a16:creationId xmlns:a16="http://schemas.microsoft.com/office/drawing/2014/main" id="{C20B4469-33B9-FDB4-4E97-80AABA1BB2BB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77;p19">
                <a:extLst>
                  <a:ext uri="{FF2B5EF4-FFF2-40B4-BE49-F238E27FC236}">
                    <a16:creationId xmlns:a16="http://schemas.microsoft.com/office/drawing/2014/main" id="{CDD281A5-C9B1-79F6-B344-581855B30A59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78;p19">
                <a:extLst>
                  <a:ext uri="{FF2B5EF4-FFF2-40B4-BE49-F238E27FC236}">
                    <a16:creationId xmlns:a16="http://schemas.microsoft.com/office/drawing/2014/main" id="{FFBA0268-15EE-AD5C-D2D8-2F3B075BEF1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79;p19">
                <a:extLst>
                  <a:ext uri="{FF2B5EF4-FFF2-40B4-BE49-F238E27FC236}">
                    <a16:creationId xmlns:a16="http://schemas.microsoft.com/office/drawing/2014/main" id="{C4BFE4AC-FB80-E951-2443-EE93F335792A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180;p19">
                <a:extLst>
                  <a:ext uri="{FF2B5EF4-FFF2-40B4-BE49-F238E27FC236}">
                    <a16:creationId xmlns:a16="http://schemas.microsoft.com/office/drawing/2014/main" id="{BF772B8C-6FD2-AF8E-B88B-E73418A535DB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81;p19">
                <a:extLst>
                  <a:ext uri="{FF2B5EF4-FFF2-40B4-BE49-F238E27FC236}">
                    <a16:creationId xmlns:a16="http://schemas.microsoft.com/office/drawing/2014/main" id="{46B86F60-BA4A-91ED-52A6-0FEDEFF7A91D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82;p19">
                <a:extLst>
                  <a:ext uri="{FF2B5EF4-FFF2-40B4-BE49-F238E27FC236}">
                    <a16:creationId xmlns:a16="http://schemas.microsoft.com/office/drawing/2014/main" id="{FB073D25-0A06-FEE7-9DAA-D108BDF95B95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83;p19">
                <a:extLst>
                  <a:ext uri="{FF2B5EF4-FFF2-40B4-BE49-F238E27FC236}">
                    <a16:creationId xmlns:a16="http://schemas.microsoft.com/office/drawing/2014/main" id="{DF3684F2-99DF-E919-E011-2BAAF465089F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84;p19">
                <a:extLst>
                  <a:ext uri="{FF2B5EF4-FFF2-40B4-BE49-F238E27FC236}">
                    <a16:creationId xmlns:a16="http://schemas.microsoft.com/office/drawing/2014/main" id="{D0235AB7-9B91-DEE1-ABA1-EBEBF6EF580B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85;p19">
                <a:extLst>
                  <a:ext uri="{FF2B5EF4-FFF2-40B4-BE49-F238E27FC236}">
                    <a16:creationId xmlns:a16="http://schemas.microsoft.com/office/drawing/2014/main" id="{FD4E7937-5516-B76E-CE3A-C38664D74BDB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86;p19">
                <a:extLst>
                  <a:ext uri="{FF2B5EF4-FFF2-40B4-BE49-F238E27FC236}">
                    <a16:creationId xmlns:a16="http://schemas.microsoft.com/office/drawing/2014/main" id="{FB7DCE58-C675-A84B-8AAE-6357768E286D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87;p19">
                <a:extLst>
                  <a:ext uri="{FF2B5EF4-FFF2-40B4-BE49-F238E27FC236}">
                    <a16:creationId xmlns:a16="http://schemas.microsoft.com/office/drawing/2014/main" id="{83686706-7C3D-0368-7887-E171BD51D212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88;p19">
                <a:extLst>
                  <a:ext uri="{FF2B5EF4-FFF2-40B4-BE49-F238E27FC236}">
                    <a16:creationId xmlns:a16="http://schemas.microsoft.com/office/drawing/2014/main" id="{863A5A87-2F96-1138-2CC4-DAA1EC358AE6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89;p19">
                <a:extLst>
                  <a:ext uri="{FF2B5EF4-FFF2-40B4-BE49-F238E27FC236}">
                    <a16:creationId xmlns:a16="http://schemas.microsoft.com/office/drawing/2014/main" id="{1FD35893-73BE-7C18-C8E7-A8AA69C438D1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90;p19">
                <a:extLst>
                  <a:ext uri="{FF2B5EF4-FFF2-40B4-BE49-F238E27FC236}">
                    <a16:creationId xmlns:a16="http://schemas.microsoft.com/office/drawing/2014/main" id="{B8688D6C-B548-C240-FACD-905520230EBA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91;p19">
                <a:extLst>
                  <a:ext uri="{FF2B5EF4-FFF2-40B4-BE49-F238E27FC236}">
                    <a16:creationId xmlns:a16="http://schemas.microsoft.com/office/drawing/2014/main" id="{73E56E74-C529-9FED-466B-9E8BB4B5428C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92;p19">
                <a:extLst>
                  <a:ext uri="{FF2B5EF4-FFF2-40B4-BE49-F238E27FC236}">
                    <a16:creationId xmlns:a16="http://schemas.microsoft.com/office/drawing/2014/main" id="{659235D7-492B-A40F-6A8E-F6F6E20E6DAB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93;p19">
                <a:extLst>
                  <a:ext uri="{FF2B5EF4-FFF2-40B4-BE49-F238E27FC236}">
                    <a16:creationId xmlns:a16="http://schemas.microsoft.com/office/drawing/2014/main" id="{58363383-5972-0547-BEBE-3477C05DD659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94;p19">
                <a:extLst>
                  <a:ext uri="{FF2B5EF4-FFF2-40B4-BE49-F238E27FC236}">
                    <a16:creationId xmlns:a16="http://schemas.microsoft.com/office/drawing/2014/main" id="{B454D87F-3F9E-97FC-12CC-EF54E8DC459D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95;p19">
                <a:extLst>
                  <a:ext uri="{FF2B5EF4-FFF2-40B4-BE49-F238E27FC236}">
                    <a16:creationId xmlns:a16="http://schemas.microsoft.com/office/drawing/2014/main" id="{34C8771B-2A8D-696A-4812-1779B9BBE586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96;p19">
                <a:extLst>
                  <a:ext uri="{FF2B5EF4-FFF2-40B4-BE49-F238E27FC236}">
                    <a16:creationId xmlns:a16="http://schemas.microsoft.com/office/drawing/2014/main" id="{1320150C-57FD-D659-C4A0-5915FC8EB554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97;p19">
                <a:extLst>
                  <a:ext uri="{FF2B5EF4-FFF2-40B4-BE49-F238E27FC236}">
                    <a16:creationId xmlns:a16="http://schemas.microsoft.com/office/drawing/2014/main" id="{8B2A9DD0-CD65-346F-EEA2-8D182CCBF1B0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98;p19">
                <a:extLst>
                  <a:ext uri="{FF2B5EF4-FFF2-40B4-BE49-F238E27FC236}">
                    <a16:creationId xmlns:a16="http://schemas.microsoft.com/office/drawing/2014/main" id="{E9E21A7B-565B-FFAD-EE52-9FBF629A1C31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99;p19">
                <a:extLst>
                  <a:ext uri="{FF2B5EF4-FFF2-40B4-BE49-F238E27FC236}">
                    <a16:creationId xmlns:a16="http://schemas.microsoft.com/office/drawing/2014/main" id="{3B0F6524-FBB9-42EC-A791-A3CF6B5FFE5C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00;p19">
                <a:extLst>
                  <a:ext uri="{FF2B5EF4-FFF2-40B4-BE49-F238E27FC236}">
                    <a16:creationId xmlns:a16="http://schemas.microsoft.com/office/drawing/2014/main" id="{8779294F-4830-9CC1-D168-D9E4486240F2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01;p19">
                <a:extLst>
                  <a:ext uri="{FF2B5EF4-FFF2-40B4-BE49-F238E27FC236}">
                    <a16:creationId xmlns:a16="http://schemas.microsoft.com/office/drawing/2014/main" id="{D9F7307C-1130-EC00-8C41-3337C677CFF6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02;p19">
                <a:extLst>
                  <a:ext uri="{FF2B5EF4-FFF2-40B4-BE49-F238E27FC236}">
                    <a16:creationId xmlns:a16="http://schemas.microsoft.com/office/drawing/2014/main" id="{C7656E53-6425-C94E-C882-0DC278485434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03;p19">
                <a:extLst>
                  <a:ext uri="{FF2B5EF4-FFF2-40B4-BE49-F238E27FC236}">
                    <a16:creationId xmlns:a16="http://schemas.microsoft.com/office/drawing/2014/main" id="{59058A1C-EA43-64B3-201C-4D5C87FCA52C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04;p19">
                <a:extLst>
                  <a:ext uri="{FF2B5EF4-FFF2-40B4-BE49-F238E27FC236}">
                    <a16:creationId xmlns:a16="http://schemas.microsoft.com/office/drawing/2014/main" id="{7FF728D1-0A2B-F70B-1181-D1521FC7BD6C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05;p19">
                <a:extLst>
                  <a:ext uri="{FF2B5EF4-FFF2-40B4-BE49-F238E27FC236}">
                    <a16:creationId xmlns:a16="http://schemas.microsoft.com/office/drawing/2014/main" id="{93E9831D-A3A5-60C5-DEC6-43EBC7F4440C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06;p19">
                <a:extLst>
                  <a:ext uri="{FF2B5EF4-FFF2-40B4-BE49-F238E27FC236}">
                    <a16:creationId xmlns:a16="http://schemas.microsoft.com/office/drawing/2014/main" id="{9B8CBBFB-4E0D-0585-3F98-B570C8E70156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07;p19">
                <a:extLst>
                  <a:ext uri="{FF2B5EF4-FFF2-40B4-BE49-F238E27FC236}">
                    <a16:creationId xmlns:a16="http://schemas.microsoft.com/office/drawing/2014/main" id="{72121B8D-3434-1C4A-D724-A76108B72134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08;p19">
                <a:extLst>
                  <a:ext uri="{FF2B5EF4-FFF2-40B4-BE49-F238E27FC236}">
                    <a16:creationId xmlns:a16="http://schemas.microsoft.com/office/drawing/2014/main" id="{641053B0-1EB4-EB38-28C6-483DD9822656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09;p19">
                <a:extLst>
                  <a:ext uri="{FF2B5EF4-FFF2-40B4-BE49-F238E27FC236}">
                    <a16:creationId xmlns:a16="http://schemas.microsoft.com/office/drawing/2014/main" id="{9B2F205A-3029-81D6-6ADD-0DA01D051228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10;p19">
                <a:extLst>
                  <a:ext uri="{FF2B5EF4-FFF2-40B4-BE49-F238E27FC236}">
                    <a16:creationId xmlns:a16="http://schemas.microsoft.com/office/drawing/2014/main" id="{AED215E6-B9F6-375A-08FA-6988296EDF13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11;p19">
                <a:extLst>
                  <a:ext uri="{FF2B5EF4-FFF2-40B4-BE49-F238E27FC236}">
                    <a16:creationId xmlns:a16="http://schemas.microsoft.com/office/drawing/2014/main" id="{8B05E07F-A7BA-83BD-5C92-AFA3AB175378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12;p19">
                <a:extLst>
                  <a:ext uri="{FF2B5EF4-FFF2-40B4-BE49-F238E27FC236}">
                    <a16:creationId xmlns:a16="http://schemas.microsoft.com/office/drawing/2014/main" id="{7B7669EB-7ABC-50FE-D20E-3F410A576D49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13;p19">
                <a:extLst>
                  <a:ext uri="{FF2B5EF4-FFF2-40B4-BE49-F238E27FC236}">
                    <a16:creationId xmlns:a16="http://schemas.microsoft.com/office/drawing/2014/main" id="{54E51400-6B24-E85D-1EF9-DAC3D023B186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14;p19">
                <a:extLst>
                  <a:ext uri="{FF2B5EF4-FFF2-40B4-BE49-F238E27FC236}">
                    <a16:creationId xmlns:a16="http://schemas.microsoft.com/office/drawing/2014/main" id="{E48B6CDB-6A55-EADD-C855-286C836F1825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15;p19">
                <a:extLst>
                  <a:ext uri="{FF2B5EF4-FFF2-40B4-BE49-F238E27FC236}">
                    <a16:creationId xmlns:a16="http://schemas.microsoft.com/office/drawing/2014/main" id="{B2A8614D-DE70-376D-A45C-C029ADAE99E3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16;p19">
                <a:extLst>
                  <a:ext uri="{FF2B5EF4-FFF2-40B4-BE49-F238E27FC236}">
                    <a16:creationId xmlns:a16="http://schemas.microsoft.com/office/drawing/2014/main" id="{C16234FB-846A-3C71-B054-1274E777C56A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17;p19">
                <a:extLst>
                  <a:ext uri="{FF2B5EF4-FFF2-40B4-BE49-F238E27FC236}">
                    <a16:creationId xmlns:a16="http://schemas.microsoft.com/office/drawing/2014/main" id="{850C8EDB-A81B-A187-CCC1-7657A87B4650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18;p19">
                <a:extLst>
                  <a:ext uri="{FF2B5EF4-FFF2-40B4-BE49-F238E27FC236}">
                    <a16:creationId xmlns:a16="http://schemas.microsoft.com/office/drawing/2014/main" id="{94F17F99-A735-7B97-670C-5D9B5812DB7C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19;p19">
                <a:extLst>
                  <a:ext uri="{FF2B5EF4-FFF2-40B4-BE49-F238E27FC236}">
                    <a16:creationId xmlns:a16="http://schemas.microsoft.com/office/drawing/2014/main" id="{7A411EC8-1511-D7C4-F1A3-2D436F77C450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20;p19">
                <a:extLst>
                  <a:ext uri="{FF2B5EF4-FFF2-40B4-BE49-F238E27FC236}">
                    <a16:creationId xmlns:a16="http://schemas.microsoft.com/office/drawing/2014/main" id="{875A47D3-891D-A0EE-01DC-B9043A9166D1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21;p19">
                <a:extLst>
                  <a:ext uri="{FF2B5EF4-FFF2-40B4-BE49-F238E27FC236}">
                    <a16:creationId xmlns:a16="http://schemas.microsoft.com/office/drawing/2014/main" id="{31B10034-F190-5E0E-D8D5-A329CE2F8E07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168F627C-A33C-F05D-F851-11EAC8292BDD}"/>
              </a:ext>
            </a:extLst>
          </p:cNvPr>
          <p:cNvSpPr txBox="1"/>
          <p:nvPr/>
        </p:nvSpPr>
        <p:spPr>
          <a:xfrm>
            <a:off x="3226817" y="1069699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Unnecessary Columns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5500F4-D120-AA7A-54BB-0685AB5736B9}"/>
              </a:ext>
            </a:extLst>
          </p:cNvPr>
          <p:cNvSpPr txBox="1"/>
          <p:nvPr/>
        </p:nvSpPr>
        <p:spPr>
          <a:xfrm>
            <a:off x="3226817" y="2156259"/>
            <a:ext cx="81350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2.   Simplify Columns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Group player positions into either:</a:t>
            </a:r>
          </a:p>
          <a:p>
            <a:pPr marL="1257300" lvl="3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Defense</a:t>
            </a:r>
          </a:p>
          <a:p>
            <a:pPr marL="1257300" lvl="3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Offense</a:t>
            </a:r>
          </a:p>
          <a:p>
            <a:pPr marL="1257300" lvl="3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Midfield 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Simplify Club association:</a:t>
            </a:r>
          </a:p>
          <a:p>
            <a:pPr marL="1257300" lvl="3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1 if player is in top 15 clubs, 0 otherwise.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Change Boolean values to 0 or 1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52" name="Google Shape;670;p24">
            <a:extLst>
              <a:ext uri="{FF2B5EF4-FFF2-40B4-BE49-F238E27FC236}">
                <a16:creationId xmlns:a16="http://schemas.microsoft.com/office/drawing/2014/main" id="{B2A65B7E-0272-BF99-3C74-E63B05F5DBC4}"/>
              </a:ext>
            </a:extLst>
          </p:cNvPr>
          <p:cNvCxnSpPr>
            <a:cxnSpLocks/>
            <a:stCxn id="46" idx="6"/>
          </p:cNvCxnSpPr>
          <p:nvPr/>
        </p:nvCxnSpPr>
        <p:spPr>
          <a:xfrm flipV="1">
            <a:off x="1264415" y="2371703"/>
            <a:ext cx="1800903" cy="123434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aphicFrame>
        <p:nvGraphicFramePr>
          <p:cNvPr id="60" name="Table 59">
            <a:extLst>
              <a:ext uri="{FF2B5EF4-FFF2-40B4-BE49-F238E27FC236}">
                <a16:creationId xmlns:a16="http://schemas.microsoft.com/office/drawing/2014/main" id="{23A08564-BD54-3201-4CDD-DD0C510573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4930081"/>
              </p:ext>
            </p:extLst>
          </p:nvPr>
        </p:nvGraphicFramePr>
        <p:xfrm>
          <a:off x="12429943" y="2283741"/>
          <a:ext cx="3058223" cy="4267548"/>
        </p:xfrm>
        <a:graphic>
          <a:graphicData uri="http://schemas.openxmlformats.org/drawingml/2006/table">
            <a:tbl>
              <a:tblPr/>
              <a:tblGrid>
                <a:gridCol w="2015830">
                  <a:extLst>
                    <a:ext uri="{9D8B030D-6E8A-4147-A177-3AD203B41FA5}">
                      <a16:colId xmlns:a16="http://schemas.microsoft.com/office/drawing/2014/main" val="2150718921"/>
                    </a:ext>
                  </a:extLst>
                </a:gridCol>
                <a:gridCol w="1042393">
                  <a:extLst>
                    <a:ext uri="{9D8B030D-6E8A-4147-A177-3AD203B41FA5}">
                      <a16:colId xmlns:a16="http://schemas.microsoft.com/office/drawing/2014/main" val="515368823"/>
                    </a:ext>
                  </a:extLst>
                </a:gridCol>
              </a:tblGrid>
              <a:tr h="2723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>
                          <a:effectLst/>
                          <a:latin typeface="Fira Sans" panose="020B0503050000020004" pitchFamily="34" charset="0"/>
                        </a:rPr>
                        <a:t>feature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Fira Sans" panose="020B0503050000020004" pitchFamily="34" charset="0"/>
                        </a:rPr>
                        <a:t>Missing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91240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jersey_number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67578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nation_logo_url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89004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nation_position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436458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nation_team_id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973769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club_loaned_from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18137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02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392910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player_tags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17798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0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74667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goalkeeping_speed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17107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0A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449803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player_traits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9841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73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98474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dribbling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752705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shooting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8276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5162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0963-0AD0-05EC-D331-079D9662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05" y="189212"/>
            <a:ext cx="10290000" cy="544800"/>
          </a:xfrm>
        </p:spPr>
        <p:txBody>
          <a:bodyPr/>
          <a:lstStyle/>
          <a:p>
            <a:r>
              <a:rPr lang="en-US" dirty="0"/>
              <a:t>Preliminary Cleaning</a:t>
            </a:r>
          </a:p>
        </p:txBody>
      </p:sp>
      <p:cxnSp>
        <p:nvCxnSpPr>
          <p:cNvPr id="3" name="Google Shape;646;p24">
            <a:extLst>
              <a:ext uri="{FF2B5EF4-FFF2-40B4-BE49-F238E27FC236}">
                <a16:creationId xmlns:a16="http://schemas.microsoft.com/office/drawing/2014/main" id="{2033AE4B-717F-4C17-7C1E-0E8E6D2F961A}"/>
              </a:ext>
            </a:extLst>
          </p:cNvPr>
          <p:cNvCxnSpPr>
            <a:cxnSpLocks/>
          </p:cNvCxnSpPr>
          <p:nvPr/>
        </p:nvCxnSpPr>
        <p:spPr>
          <a:xfrm flipV="1">
            <a:off x="629615" y="98203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" name="Google Shape;650;p24">
            <a:extLst>
              <a:ext uri="{FF2B5EF4-FFF2-40B4-BE49-F238E27FC236}">
                <a16:creationId xmlns:a16="http://schemas.microsoft.com/office/drawing/2014/main" id="{AA687D2C-FC6F-BB5C-E23F-B09B25435870}"/>
              </a:ext>
            </a:extLst>
          </p:cNvPr>
          <p:cNvGrpSpPr/>
          <p:nvPr/>
        </p:nvGrpSpPr>
        <p:grpSpPr>
          <a:xfrm>
            <a:off x="242826" y="5992847"/>
            <a:ext cx="799279" cy="865153"/>
            <a:chOff x="4191300" y="1704975"/>
            <a:chExt cx="2794550" cy="3024869"/>
          </a:xfrm>
        </p:grpSpPr>
        <p:sp>
          <p:nvSpPr>
            <p:cNvPr id="5" name="Google Shape;651;p24">
              <a:extLst>
                <a:ext uri="{FF2B5EF4-FFF2-40B4-BE49-F238E27FC236}">
                  <a16:creationId xmlns:a16="http://schemas.microsoft.com/office/drawing/2014/main" id="{9D11338F-F25F-5DF7-C6D3-C23EA8F19830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652;p24">
              <a:extLst>
                <a:ext uri="{FF2B5EF4-FFF2-40B4-BE49-F238E27FC236}">
                  <a16:creationId xmlns:a16="http://schemas.microsoft.com/office/drawing/2014/main" id="{0A6003D4-A179-9897-3D4D-509972642419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653;p24">
              <a:extLst>
                <a:ext uri="{FF2B5EF4-FFF2-40B4-BE49-F238E27FC236}">
                  <a16:creationId xmlns:a16="http://schemas.microsoft.com/office/drawing/2014/main" id="{34D659E9-AF43-438D-B622-3AF4029EBF9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654;p24">
              <a:extLst>
                <a:ext uri="{FF2B5EF4-FFF2-40B4-BE49-F238E27FC236}">
                  <a16:creationId xmlns:a16="http://schemas.microsoft.com/office/drawing/2014/main" id="{CBA8DC1F-E8FB-39EF-FEE8-9F0A64FADD11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655;p24">
              <a:extLst>
                <a:ext uri="{FF2B5EF4-FFF2-40B4-BE49-F238E27FC236}">
                  <a16:creationId xmlns:a16="http://schemas.microsoft.com/office/drawing/2014/main" id="{1200ABB7-8BDE-7FAF-9B4C-D672781946EF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656;p24">
              <a:extLst>
                <a:ext uri="{FF2B5EF4-FFF2-40B4-BE49-F238E27FC236}">
                  <a16:creationId xmlns:a16="http://schemas.microsoft.com/office/drawing/2014/main" id="{69C9B94C-0DE0-E1C0-4C3F-F7AE9B485AE8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657;p24">
              <a:extLst>
                <a:ext uri="{FF2B5EF4-FFF2-40B4-BE49-F238E27FC236}">
                  <a16:creationId xmlns:a16="http://schemas.microsoft.com/office/drawing/2014/main" id="{5CF43AD1-71DB-C853-C0E1-9E8D74704C59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658;p24">
              <a:extLst>
                <a:ext uri="{FF2B5EF4-FFF2-40B4-BE49-F238E27FC236}">
                  <a16:creationId xmlns:a16="http://schemas.microsoft.com/office/drawing/2014/main" id="{070E6C8C-8A8D-E19D-B5DE-AE1178A91193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659;p24">
              <a:extLst>
                <a:ext uri="{FF2B5EF4-FFF2-40B4-BE49-F238E27FC236}">
                  <a16:creationId xmlns:a16="http://schemas.microsoft.com/office/drawing/2014/main" id="{67D11862-9951-9CD4-A170-738FE0670EA4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660;p24">
              <a:extLst>
                <a:ext uri="{FF2B5EF4-FFF2-40B4-BE49-F238E27FC236}">
                  <a16:creationId xmlns:a16="http://schemas.microsoft.com/office/drawing/2014/main" id="{5B71A458-572E-C80C-91C8-FFE1BB4C3060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661;p24">
              <a:extLst>
                <a:ext uri="{FF2B5EF4-FFF2-40B4-BE49-F238E27FC236}">
                  <a16:creationId xmlns:a16="http://schemas.microsoft.com/office/drawing/2014/main" id="{29C9A708-E5BA-A4E5-B6FB-F9EF221E1A14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65;p24">
            <a:extLst>
              <a:ext uri="{FF2B5EF4-FFF2-40B4-BE49-F238E27FC236}">
                <a16:creationId xmlns:a16="http://schemas.microsoft.com/office/drawing/2014/main" id="{A01C48AE-D6FA-2EA0-66DA-61CEFEF8A2D7}"/>
              </a:ext>
            </a:extLst>
          </p:cNvPr>
          <p:cNvGrpSpPr/>
          <p:nvPr/>
        </p:nvGrpSpPr>
        <p:grpSpPr>
          <a:xfrm>
            <a:off x="347249" y="1353588"/>
            <a:ext cx="570400" cy="570400"/>
            <a:chOff x="2304025" y="2830478"/>
            <a:chExt cx="427800" cy="427800"/>
          </a:xfrm>
        </p:grpSpPr>
        <p:sp>
          <p:nvSpPr>
            <p:cNvPr id="17" name="Google Shape;666;p24">
              <a:extLst>
                <a:ext uri="{FF2B5EF4-FFF2-40B4-BE49-F238E27FC236}">
                  <a16:creationId xmlns:a16="http://schemas.microsoft.com/office/drawing/2014/main" id="{A712F4E7-4FD1-89FA-B36B-9CD6EEE7A482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" name="Google Shape;667;p24">
              <a:extLst>
                <a:ext uri="{FF2B5EF4-FFF2-40B4-BE49-F238E27FC236}">
                  <a16:creationId xmlns:a16="http://schemas.microsoft.com/office/drawing/2014/main" id="{CF8CB3B6-B29A-5842-AF94-11F95851BEB0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19" name="Google Shape;668;p24">
                <a:extLst>
                  <a:ext uri="{FF2B5EF4-FFF2-40B4-BE49-F238E27FC236}">
                    <a16:creationId xmlns:a16="http://schemas.microsoft.com/office/drawing/2014/main" id="{2586BEB1-9CE9-5AF6-BA26-D6D2234F0F3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669;p24">
                <a:extLst>
                  <a:ext uri="{FF2B5EF4-FFF2-40B4-BE49-F238E27FC236}">
                    <a16:creationId xmlns:a16="http://schemas.microsoft.com/office/drawing/2014/main" id="{E9DF0D4C-21B4-E693-85A2-6B88F365FCB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1" name="Google Shape;670;p24">
            <a:extLst>
              <a:ext uri="{FF2B5EF4-FFF2-40B4-BE49-F238E27FC236}">
                <a16:creationId xmlns:a16="http://schemas.microsoft.com/office/drawing/2014/main" id="{B56FC531-288F-05A4-7654-47EC9AE1A727}"/>
              </a:ext>
            </a:extLst>
          </p:cNvPr>
          <p:cNvCxnSpPr>
            <a:cxnSpLocks/>
          </p:cNvCxnSpPr>
          <p:nvPr/>
        </p:nvCxnSpPr>
        <p:spPr>
          <a:xfrm flipV="1">
            <a:off x="1029034" y="1277677"/>
            <a:ext cx="2036284" cy="35106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2" name="Google Shape;671;p24">
            <a:extLst>
              <a:ext uri="{FF2B5EF4-FFF2-40B4-BE49-F238E27FC236}">
                <a16:creationId xmlns:a16="http://schemas.microsoft.com/office/drawing/2014/main" id="{7C7E2D45-40F3-3C68-33AE-B8A65AA76667}"/>
              </a:ext>
            </a:extLst>
          </p:cNvPr>
          <p:cNvGrpSpPr/>
          <p:nvPr/>
        </p:nvGrpSpPr>
        <p:grpSpPr>
          <a:xfrm>
            <a:off x="133648" y="7039"/>
            <a:ext cx="912271" cy="1062660"/>
            <a:chOff x="5575400" y="3073525"/>
            <a:chExt cx="1225950" cy="1428050"/>
          </a:xfrm>
        </p:grpSpPr>
        <p:sp>
          <p:nvSpPr>
            <p:cNvPr id="23" name="Google Shape;672;p24">
              <a:extLst>
                <a:ext uri="{FF2B5EF4-FFF2-40B4-BE49-F238E27FC236}">
                  <a16:creationId xmlns:a16="http://schemas.microsoft.com/office/drawing/2014/main" id="{A183AB67-E7D4-C65E-FB6D-E2AA1B2A22CB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673;p24">
              <a:extLst>
                <a:ext uri="{FF2B5EF4-FFF2-40B4-BE49-F238E27FC236}">
                  <a16:creationId xmlns:a16="http://schemas.microsoft.com/office/drawing/2014/main" id="{5B0EF155-E84E-07DA-5780-77837B3AE22A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674;p24">
              <a:extLst>
                <a:ext uri="{FF2B5EF4-FFF2-40B4-BE49-F238E27FC236}">
                  <a16:creationId xmlns:a16="http://schemas.microsoft.com/office/drawing/2014/main" id="{10FB62B6-281B-BF4D-5084-4D92D8459553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675;p24">
              <a:extLst>
                <a:ext uri="{FF2B5EF4-FFF2-40B4-BE49-F238E27FC236}">
                  <a16:creationId xmlns:a16="http://schemas.microsoft.com/office/drawing/2014/main" id="{A1263CA6-BA79-7E2F-79B3-AB54123C1506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676;p24">
              <a:extLst>
                <a:ext uri="{FF2B5EF4-FFF2-40B4-BE49-F238E27FC236}">
                  <a16:creationId xmlns:a16="http://schemas.microsoft.com/office/drawing/2014/main" id="{C0A7DEB8-B0DD-DCE6-7FEF-D244A1F6AD7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677;p24">
              <a:extLst>
                <a:ext uri="{FF2B5EF4-FFF2-40B4-BE49-F238E27FC236}">
                  <a16:creationId xmlns:a16="http://schemas.microsoft.com/office/drawing/2014/main" id="{9E9D1D0B-E102-70F7-3569-B90009255A34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678;p24">
              <a:extLst>
                <a:ext uri="{FF2B5EF4-FFF2-40B4-BE49-F238E27FC236}">
                  <a16:creationId xmlns:a16="http://schemas.microsoft.com/office/drawing/2014/main" id="{E780B9BA-625C-AE8A-CCC3-99D3F6E895EC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679;p24">
              <a:extLst>
                <a:ext uri="{FF2B5EF4-FFF2-40B4-BE49-F238E27FC236}">
                  <a16:creationId xmlns:a16="http://schemas.microsoft.com/office/drawing/2014/main" id="{FC69159E-B17B-372C-7A5C-9EE1BB4C90F3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680;p24">
              <a:extLst>
                <a:ext uri="{FF2B5EF4-FFF2-40B4-BE49-F238E27FC236}">
                  <a16:creationId xmlns:a16="http://schemas.microsoft.com/office/drawing/2014/main" id="{592D5217-4330-AA9C-893C-60D672D0AF5A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681;p24">
              <a:extLst>
                <a:ext uri="{FF2B5EF4-FFF2-40B4-BE49-F238E27FC236}">
                  <a16:creationId xmlns:a16="http://schemas.microsoft.com/office/drawing/2014/main" id="{0E9D028C-E082-4208-9F6C-51039EEF15A7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682;p24">
              <a:extLst>
                <a:ext uri="{FF2B5EF4-FFF2-40B4-BE49-F238E27FC236}">
                  <a16:creationId xmlns:a16="http://schemas.microsoft.com/office/drawing/2014/main" id="{AB0FB0AE-E8A8-AF8F-7B2F-BC42A46FD790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683;p24">
              <a:extLst>
                <a:ext uri="{FF2B5EF4-FFF2-40B4-BE49-F238E27FC236}">
                  <a16:creationId xmlns:a16="http://schemas.microsoft.com/office/drawing/2014/main" id="{E703B20D-DE2C-956F-AB85-F4EEEF953555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684;p24">
              <a:extLst>
                <a:ext uri="{FF2B5EF4-FFF2-40B4-BE49-F238E27FC236}">
                  <a16:creationId xmlns:a16="http://schemas.microsoft.com/office/drawing/2014/main" id="{30EA244D-D39B-8E79-7B6B-027812FF3707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685;p24">
              <a:extLst>
                <a:ext uri="{FF2B5EF4-FFF2-40B4-BE49-F238E27FC236}">
                  <a16:creationId xmlns:a16="http://schemas.microsoft.com/office/drawing/2014/main" id="{95766B8F-92E6-24A9-11E0-086362A663C2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686;p24">
              <a:extLst>
                <a:ext uri="{FF2B5EF4-FFF2-40B4-BE49-F238E27FC236}">
                  <a16:creationId xmlns:a16="http://schemas.microsoft.com/office/drawing/2014/main" id="{BD4AF584-E9B8-658D-16D7-4CC00A725048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687;p24">
              <a:extLst>
                <a:ext uri="{FF2B5EF4-FFF2-40B4-BE49-F238E27FC236}">
                  <a16:creationId xmlns:a16="http://schemas.microsoft.com/office/drawing/2014/main" id="{74EDB0E3-4155-CD2E-C049-3A52D8A52EBE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688;p24">
              <a:extLst>
                <a:ext uri="{FF2B5EF4-FFF2-40B4-BE49-F238E27FC236}">
                  <a16:creationId xmlns:a16="http://schemas.microsoft.com/office/drawing/2014/main" id="{8EEEFA7C-766B-2792-EDB7-46E9116B576A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689;p24">
              <a:extLst>
                <a:ext uri="{FF2B5EF4-FFF2-40B4-BE49-F238E27FC236}">
                  <a16:creationId xmlns:a16="http://schemas.microsoft.com/office/drawing/2014/main" id="{592AC4A4-B2B3-8996-3048-DC0EA16829AD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690;p24">
              <a:extLst>
                <a:ext uri="{FF2B5EF4-FFF2-40B4-BE49-F238E27FC236}">
                  <a16:creationId xmlns:a16="http://schemas.microsoft.com/office/drawing/2014/main" id="{A0F4F13A-46B7-765B-0886-D3717EDBEC75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691;p24">
              <a:extLst>
                <a:ext uri="{FF2B5EF4-FFF2-40B4-BE49-F238E27FC236}">
                  <a16:creationId xmlns:a16="http://schemas.microsoft.com/office/drawing/2014/main" id="{3661F81E-429E-06D8-0EDA-2D571100999F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692;p24">
              <a:extLst>
                <a:ext uri="{FF2B5EF4-FFF2-40B4-BE49-F238E27FC236}">
                  <a16:creationId xmlns:a16="http://schemas.microsoft.com/office/drawing/2014/main" id="{E4F5C824-C486-705F-C4E1-FAE2F126784B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693;p24">
              <a:extLst>
                <a:ext uri="{FF2B5EF4-FFF2-40B4-BE49-F238E27FC236}">
                  <a16:creationId xmlns:a16="http://schemas.microsoft.com/office/drawing/2014/main" id="{1FFFDB90-FE16-A8CA-36CA-F08D42E64260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697;p24">
            <a:extLst>
              <a:ext uri="{FF2B5EF4-FFF2-40B4-BE49-F238E27FC236}">
                <a16:creationId xmlns:a16="http://schemas.microsoft.com/office/drawing/2014/main" id="{E642BA7B-2598-F7CF-E8A1-F9BCCE63765F}"/>
              </a:ext>
            </a:extLst>
          </p:cNvPr>
          <p:cNvGrpSpPr/>
          <p:nvPr/>
        </p:nvGrpSpPr>
        <p:grpSpPr>
          <a:xfrm>
            <a:off x="273975" y="3191742"/>
            <a:ext cx="740741" cy="740741"/>
            <a:chOff x="2304025" y="2830478"/>
            <a:chExt cx="427800" cy="427800"/>
          </a:xfrm>
        </p:grpSpPr>
        <p:sp>
          <p:nvSpPr>
            <p:cNvPr id="46" name="Google Shape;698;p24">
              <a:extLst>
                <a:ext uri="{FF2B5EF4-FFF2-40B4-BE49-F238E27FC236}">
                  <a16:creationId xmlns:a16="http://schemas.microsoft.com/office/drawing/2014/main" id="{0E17791C-1943-47B1-BA27-CFBD744DB8EB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7" name="Google Shape;699;p24">
              <a:extLst>
                <a:ext uri="{FF2B5EF4-FFF2-40B4-BE49-F238E27FC236}">
                  <a16:creationId xmlns:a16="http://schemas.microsoft.com/office/drawing/2014/main" id="{23D77E29-AECD-C25A-F987-9DF2286A940B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48" name="Google Shape;700;p24">
                <a:extLst>
                  <a:ext uri="{FF2B5EF4-FFF2-40B4-BE49-F238E27FC236}">
                    <a16:creationId xmlns:a16="http://schemas.microsoft.com/office/drawing/2014/main" id="{E688D958-98D1-A35D-9CCF-F853ECD2B62B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701;p24">
                <a:extLst>
                  <a:ext uri="{FF2B5EF4-FFF2-40B4-BE49-F238E27FC236}">
                    <a16:creationId xmlns:a16="http://schemas.microsoft.com/office/drawing/2014/main" id="{8EA35762-C3BE-9C69-71E9-195F2126C7B6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" name="Google Shape;715;p24">
            <a:extLst>
              <a:ext uri="{FF2B5EF4-FFF2-40B4-BE49-F238E27FC236}">
                <a16:creationId xmlns:a16="http://schemas.microsoft.com/office/drawing/2014/main" id="{44177479-24B3-AAE7-9922-D303378EB090}"/>
              </a:ext>
            </a:extLst>
          </p:cNvPr>
          <p:cNvGrpSpPr/>
          <p:nvPr/>
        </p:nvGrpSpPr>
        <p:grpSpPr>
          <a:xfrm>
            <a:off x="199932" y="4819538"/>
            <a:ext cx="780689" cy="780689"/>
            <a:chOff x="2304025" y="2830478"/>
            <a:chExt cx="427800" cy="427800"/>
          </a:xfrm>
        </p:grpSpPr>
        <p:sp>
          <p:nvSpPr>
            <p:cNvPr id="56" name="Google Shape;716;p24">
              <a:extLst>
                <a:ext uri="{FF2B5EF4-FFF2-40B4-BE49-F238E27FC236}">
                  <a16:creationId xmlns:a16="http://schemas.microsoft.com/office/drawing/2014/main" id="{089D6735-F768-D36B-6201-F1C9AE7740E8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7" name="Google Shape;717;p24">
              <a:extLst>
                <a:ext uri="{FF2B5EF4-FFF2-40B4-BE49-F238E27FC236}">
                  <a16:creationId xmlns:a16="http://schemas.microsoft.com/office/drawing/2014/main" id="{E7E86BED-CF0F-944E-5D20-8A4A5C8736D5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58" name="Google Shape;718;p24">
                <a:extLst>
                  <a:ext uri="{FF2B5EF4-FFF2-40B4-BE49-F238E27FC236}">
                    <a16:creationId xmlns:a16="http://schemas.microsoft.com/office/drawing/2014/main" id="{7E93E512-D622-AB35-900E-5D1793CDB10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719;p24">
                <a:extLst>
                  <a:ext uri="{FF2B5EF4-FFF2-40B4-BE49-F238E27FC236}">
                    <a16:creationId xmlns:a16="http://schemas.microsoft.com/office/drawing/2014/main" id="{7C40BDA4-D6F6-9FE8-101C-1DE6B6E72A6F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" name="Google Shape;167;p19">
            <a:extLst>
              <a:ext uri="{FF2B5EF4-FFF2-40B4-BE49-F238E27FC236}">
                <a16:creationId xmlns:a16="http://schemas.microsoft.com/office/drawing/2014/main" id="{FA81048B-6000-7605-5570-B58B77A92B8F}"/>
              </a:ext>
            </a:extLst>
          </p:cNvPr>
          <p:cNvGrpSpPr/>
          <p:nvPr/>
        </p:nvGrpSpPr>
        <p:grpSpPr>
          <a:xfrm>
            <a:off x="444207" y="7316031"/>
            <a:ext cx="2507812" cy="2928278"/>
            <a:chOff x="713197" y="948134"/>
            <a:chExt cx="3157424" cy="3686805"/>
          </a:xfrm>
        </p:grpSpPr>
        <p:sp>
          <p:nvSpPr>
            <p:cNvPr id="65" name="Google Shape;168;p19">
              <a:extLst>
                <a:ext uri="{FF2B5EF4-FFF2-40B4-BE49-F238E27FC236}">
                  <a16:creationId xmlns:a16="http://schemas.microsoft.com/office/drawing/2014/main" id="{5EBBBCA5-685B-86AB-581F-9A558DB307F4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6" name="Google Shape;169;p19">
              <a:extLst>
                <a:ext uri="{FF2B5EF4-FFF2-40B4-BE49-F238E27FC236}">
                  <a16:creationId xmlns:a16="http://schemas.microsoft.com/office/drawing/2014/main" id="{3FC0B2F5-8BF5-2C6B-437A-48D4DE878FA7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67" name="Google Shape;170;p19">
                <a:extLst>
                  <a:ext uri="{FF2B5EF4-FFF2-40B4-BE49-F238E27FC236}">
                    <a16:creationId xmlns:a16="http://schemas.microsoft.com/office/drawing/2014/main" id="{115F6DF8-4B65-AD4F-372B-903E0DE5A39D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71;p19">
                <a:extLst>
                  <a:ext uri="{FF2B5EF4-FFF2-40B4-BE49-F238E27FC236}">
                    <a16:creationId xmlns:a16="http://schemas.microsoft.com/office/drawing/2014/main" id="{F907C32D-0F5A-1DAC-5ECD-D9AC47FE7241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72;p19">
                <a:extLst>
                  <a:ext uri="{FF2B5EF4-FFF2-40B4-BE49-F238E27FC236}">
                    <a16:creationId xmlns:a16="http://schemas.microsoft.com/office/drawing/2014/main" id="{1BE4D5BC-A60D-C9B0-9AB5-EA5FC60DD00E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73;p19">
                <a:extLst>
                  <a:ext uri="{FF2B5EF4-FFF2-40B4-BE49-F238E27FC236}">
                    <a16:creationId xmlns:a16="http://schemas.microsoft.com/office/drawing/2014/main" id="{8F2F8CD3-AC51-0687-A09C-7E7A08B61228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74;p19">
                <a:extLst>
                  <a:ext uri="{FF2B5EF4-FFF2-40B4-BE49-F238E27FC236}">
                    <a16:creationId xmlns:a16="http://schemas.microsoft.com/office/drawing/2014/main" id="{30BCDF11-498B-3EB7-2C03-4437838C2C62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75;p19">
                <a:extLst>
                  <a:ext uri="{FF2B5EF4-FFF2-40B4-BE49-F238E27FC236}">
                    <a16:creationId xmlns:a16="http://schemas.microsoft.com/office/drawing/2014/main" id="{A5EF5A7A-EA8D-E29B-40C6-50BC5CD47D9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76;p19">
                <a:extLst>
                  <a:ext uri="{FF2B5EF4-FFF2-40B4-BE49-F238E27FC236}">
                    <a16:creationId xmlns:a16="http://schemas.microsoft.com/office/drawing/2014/main" id="{C20B4469-33B9-FDB4-4E97-80AABA1BB2BB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77;p19">
                <a:extLst>
                  <a:ext uri="{FF2B5EF4-FFF2-40B4-BE49-F238E27FC236}">
                    <a16:creationId xmlns:a16="http://schemas.microsoft.com/office/drawing/2014/main" id="{CDD281A5-C9B1-79F6-B344-581855B30A59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78;p19">
                <a:extLst>
                  <a:ext uri="{FF2B5EF4-FFF2-40B4-BE49-F238E27FC236}">
                    <a16:creationId xmlns:a16="http://schemas.microsoft.com/office/drawing/2014/main" id="{FFBA0268-15EE-AD5C-D2D8-2F3B075BEF1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79;p19">
                <a:extLst>
                  <a:ext uri="{FF2B5EF4-FFF2-40B4-BE49-F238E27FC236}">
                    <a16:creationId xmlns:a16="http://schemas.microsoft.com/office/drawing/2014/main" id="{C4BFE4AC-FB80-E951-2443-EE93F335792A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180;p19">
                <a:extLst>
                  <a:ext uri="{FF2B5EF4-FFF2-40B4-BE49-F238E27FC236}">
                    <a16:creationId xmlns:a16="http://schemas.microsoft.com/office/drawing/2014/main" id="{BF772B8C-6FD2-AF8E-B88B-E73418A535DB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81;p19">
                <a:extLst>
                  <a:ext uri="{FF2B5EF4-FFF2-40B4-BE49-F238E27FC236}">
                    <a16:creationId xmlns:a16="http://schemas.microsoft.com/office/drawing/2014/main" id="{46B86F60-BA4A-91ED-52A6-0FEDEFF7A91D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82;p19">
                <a:extLst>
                  <a:ext uri="{FF2B5EF4-FFF2-40B4-BE49-F238E27FC236}">
                    <a16:creationId xmlns:a16="http://schemas.microsoft.com/office/drawing/2014/main" id="{FB073D25-0A06-FEE7-9DAA-D108BDF95B95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83;p19">
                <a:extLst>
                  <a:ext uri="{FF2B5EF4-FFF2-40B4-BE49-F238E27FC236}">
                    <a16:creationId xmlns:a16="http://schemas.microsoft.com/office/drawing/2014/main" id="{DF3684F2-99DF-E919-E011-2BAAF465089F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84;p19">
                <a:extLst>
                  <a:ext uri="{FF2B5EF4-FFF2-40B4-BE49-F238E27FC236}">
                    <a16:creationId xmlns:a16="http://schemas.microsoft.com/office/drawing/2014/main" id="{D0235AB7-9B91-DEE1-ABA1-EBEBF6EF580B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85;p19">
                <a:extLst>
                  <a:ext uri="{FF2B5EF4-FFF2-40B4-BE49-F238E27FC236}">
                    <a16:creationId xmlns:a16="http://schemas.microsoft.com/office/drawing/2014/main" id="{FD4E7937-5516-B76E-CE3A-C38664D74BDB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86;p19">
                <a:extLst>
                  <a:ext uri="{FF2B5EF4-FFF2-40B4-BE49-F238E27FC236}">
                    <a16:creationId xmlns:a16="http://schemas.microsoft.com/office/drawing/2014/main" id="{FB7DCE58-C675-A84B-8AAE-6357768E286D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87;p19">
                <a:extLst>
                  <a:ext uri="{FF2B5EF4-FFF2-40B4-BE49-F238E27FC236}">
                    <a16:creationId xmlns:a16="http://schemas.microsoft.com/office/drawing/2014/main" id="{83686706-7C3D-0368-7887-E171BD51D212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88;p19">
                <a:extLst>
                  <a:ext uri="{FF2B5EF4-FFF2-40B4-BE49-F238E27FC236}">
                    <a16:creationId xmlns:a16="http://schemas.microsoft.com/office/drawing/2014/main" id="{863A5A87-2F96-1138-2CC4-DAA1EC358AE6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89;p19">
                <a:extLst>
                  <a:ext uri="{FF2B5EF4-FFF2-40B4-BE49-F238E27FC236}">
                    <a16:creationId xmlns:a16="http://schemas.microsoft.com/office/drawing/2014/main" id="{1FD35893-73BE-7C18-C8E7-A8AA69C438D1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90;p19">
                <a:extLst>
                  <a:ext uri="{FF2B5EF4-FFF2-40B4-BE49-F238E27FC236}">
                    <a16:creationId xmlns:a16="http://schemas.microsoft.com/office/drawing/2014/main" id="{B8688D6C-B548-C240-FACD-905520230EBA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91;p19">
                <a:extLst>
                  <a:ext uri="{FF2B5EF4-FFF2-40B4-BE49-F238E27FC236}">
                    <a16:creationId xmlns:a16="http://schemas.microsoft.com/office/drawing/2014/main" id="{73E56E74-C529-9FED-466B-9E8BB4B5428C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92;p19">
                <a:extLst>
                  <a:ext uri="{FF2B5EF4-FFF2-40B4-BE49-F238E27FC236}">
                    <a16:creationId xmlns:a16="http://schemas.microsoft.com/office/drawing/2014/main" id="{659235D7-492B-A40F-6A8E-F6F6E20E6DAB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93;p19">
                <a:extLst>
                  <a:ext uri="{FF2B5EF4-FFF2-40B4-BE49-F238E27FC236}">
                    <a16:creationId xmlns:a16="http://schemas.microsoft.com/office/drawing/2014/main" id="{58363383-5972-0547-BEBE-3477C05DD659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94;p19">
                <a:extLst>
                  <a:ext uri="{FF2B5EF4-FFF2-40B4-BE49-F238E27FC236}">
                    <a16:creationId xmlns:a16="http://schemas.microsoft.com/office/drawing/2014/main" id="{B454D87F-3F9E-97FC-12CC-EF54E8DC459D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95;p19">
                <a:extLst>
                  <a:ext uri="{FF2B5EF4-FFF2-40B4-BE49-F238E27FC236}">
                    <a16:creationId xmlns:a16="http://schemas.microsoft.com/office/drawing/2014/main" id="{34C8771B-2A8D-696A-4812-1779B9BBE586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96;p19">
                <a:extLst>
                  <a:ext uri="{FF2B5EF4-FFF2-40B4-BE49-F238E27FC236}">
                    <a16:creationId xmlns:a16="http://schemas.microsoft.com/office/drawing/2014/main" id="{1320150C-57FD-D659-C4A0-5915FC8EB554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97;p19">
                <a:extLst>
                  <a:ext uri="{FF2B5EF4-FFF2-40B4-BE49-F238E27FC236}">
                    <a16:creationId xmlns:a16="http://schemas.microsoft.com/office/drawing/2014/main" id="{8B2A9DD0-CD65-346F-EEA2-8D182CCBF1B0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98;p19">
                <a:extLst>
                  <a:ext uri="{FF2B5EF4-FFF2-40B4-BE49-F238E27FC236}">
                    <a16:creationId xmlns:a16="http://schemas.microsoft.com/office/drawing/2014/main" id="{E9E21A7B-565B-FFAD-EE52-9FBF629A1C31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99;p19">
                <a:extLst>
                  <a:ext uri="{FF2B5EF4-FFF2-40B4-BE49-F238E27FC236}">
                    <a16:creationId xmlns:a16="http://schemas.microsoft.com/office/drawing/2014/main" id="{3B0F6524-FBB9-42EC-A791-A3CF6B5FFE5C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00;p19">
                <a:extLst>
                  <a:ext uri="{FF2B5EF4-FFF2-40B4-BE49-F238E27FC236}">
                    <a16:creationId xmlns:a16="http://schemas.microsoft.com/office/drawing/2014/main" id="{8779294F-4830-9CC1-D168-D9E4486240F2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01;p19">
                <a:extLst>
                  <a:ext uri="{FF2B5EF4-FFF2-40B4-BE49-F238E27FC236}">
                    <a16:creationId xmlns:a16="http://schemas.microsoft.com/office/drawing/2014/main" id="{D9F7307C-1130-EC00-8C41-3337C677CFF6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02;p19">
                <a:extLst>
                  <a:ext uri="{FF2B5EF4-FFF2-40B4-BE49-F238E27FC236}">
                    <a16:creationId xmlns:a16="http://schemas.microsoft.com/office/drawing/2014/main" id="{C7656E53-6425-C94E-C882-0DC278485434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03;p19">
                <a:extLst>
                  <a:ext uri="{FF2B5EF4-FFF2-40B4-BE49-F238E27FC236}">
                    <a16:creationId xmlns:a16="http://schemas.microsoft.com/office/drawing/2014/main" id="{59058A1C-EA43-64B3-201C-4D5C87FCA52C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04;p19">
                <a:extLst>
                  <a:ext uri="{FF2B5EF4-FFF2-40B4-BE49-F238E27FC236}">
                    <a16:creationId xmlns:a16="http://schemas.microsoft.com/office/drawing/2014/main" id="{7FF728D1-0A2B-F70B-1181-D1521FC7BD6C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05;p19">
                <a:extLst>
                  <a:ext uri="{FF2B5EF4-FFF2-40B4-BE49-F238E27FC236}">
                    <a16:creationId xmlns:a16="http://schemas.microsoft.com/office/drawing/2014/main" id="{93E9831D-A3A5-60C5-DEC6-43EBC7F4440C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06;p19">
                <a:extLst>
                  <a:ext uri="{FF2B5EF4-FFF2-40B4-BE49-F238E27FC236}">
                    <a16:creationId xmlns:a16="http://schemas.microsoft.com/office/drawing/2014/main" id="{9B8CBBFB-4E0D-0585-3F98-B570C8E70156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07;p19">
                <a:extLst>
                  <a:ext uri="{FF2B5EF4-FFF2-40B4-BE49-F238E27FC236}">
                    <a16:creationId xmlns:a16="http://schemas.microsoft.com/office/drawing/2014/main" id="{72121B8D-3434-1C4A-D724-A76108B72134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08;p19">
                <a:extLst>
                  <a:ext uri="{FF2B5EF4-FFF2-40B4-BE49-F238E27FC236}">
                    <a16:creationId xmlns:a16="http://schemas.microsoft.com/office/drawing/2014/main" id="{641053B0-1EB4-EB38-28C6-483DD9822656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09;p19">
                <a:extLst>
                  <a:ext uri="{FF2B5EF4-FFF2-40B4-BE49-F238E27FC236}">
                    <a16:creationId xmlns:a16="http://schemas.microsoft.com/office/drawing/2014/main" id="{9B2F205A-3029-81D6-6ADD-0DA01D051228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10;p19">
                <a:extLst>
                  <a:ext uri="{FF2B5EF4-FFF2-40B4-BE49-F238E27FC236}">
                    <a16:creationId xmlns:a16="http://schemas.microsoft.com/office/drawing/2014/main" id="{AED215E6-B9F6-375A-08FA-6988296EDF13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11;p19">
                <a:extLst>
                  <a:ext uri="{FF2B5EF4-FFF2-40B4-BE49-F238E27FC236}">
                    <a16:creationId xmlns:a16="http://schemas.microsoft.com/office/drawing/2014/main" id="{8B05E07F-A7BA-83BD-5C92-AFA3AB175378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12;p19">
                <a:extLst>
                  <a:ext uri="{FF2B5EF4-FFF2-40B4-BE49-F238E27FC236}">
                    <a16:creationId xmlns:a16="http://schemas.microsoft.com/office/drawing/2014/main" id="{7B7669EB-7ABC-50FE-D20E-3F410A576D49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13;p19">
                <a:extLst>
                  <a:ext uri="{FF2B5EF4-FFF2-40B4-BE49-F238E27FC236}">
                    <a16:creationId xmlns:a16="http://schemas.microsoft.com/office/drawing/2014/main" id="{54E51400-6B24-E85D-1EF9-DAC3D023B186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14;p19">
                <a:extLst>
                  <a:ext uri="{FF2B5EF4-FFF2-40B4-BE49-F238E27FC236}">
                    <a16:creationId xmlns:a16="http://schemas.microsoft.com/office/drawing/2014/main" id="{E48B6CDB-6A55-EADD-C855-286C836F1825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15;p19">
                <a:extLst>
                  <a:ext uri="{FF2B5EF4-FFF2-40B4-BE49-F238E27FC236}">
                    <a16:creationId xmlns:a16="http://schemas.microsoft.com/office/drawing/2014/main" id="{B2A8614D-DE70-376D-A45C-C029ADAE99E3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16;p19">
                <a:extLst>
                  <a:ext uri="{FF2B5EF4-FFF2-40B4-BE49-F238E27FC236}">
                    <a16:creationId xmlns:a16="http://schemas.microsoft.com/office/drawing/2014/main" id="{C16234FB-846A-3C71-B054-1274E777C56A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17;p19">
                <a:extLst>
                  <a:ext uri="{FF2B5EF4-FFF2-40B4-BE49-F238E27FC236}">
                    <a16:creationId xmlns:a16="http://schemas.microsoft.com/office/drawing/2014/main" id="{850C8EDB-A81B-A187-CCC1-7657A87B4650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18;p19">
                <a:extLst>
                  <a:ext uri="{FF2B5EF4-FFF2-40B4-BE49-F238E27FC236}">
                    <a16:creationId xmlns:a16="http://schemas.microsoft.com/office/drawing/2014/main" id="{94F17F99-A735-7B97-670C-5D9B5812DB7C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19;p19">
                <a:extLst>
                  <a:ext uri="{FF2B5EF4-FFF2-40B4-BE49-F238E27FC236}">
                    <a16:creationId xmlns:a16="http://schemas.microsoft.com/office/drawing/2014/main" id="{7A411EC8-1511-D7C4-F1A3-2D436F77C450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20;p19">
                <a:extLst>
                  <a:ext uri="{FF2B5EF4-FFF2-40B4-BE49-F238E27FC236}">
                    <a16:creationId xmlns:a16="http://schemas.microsoft.com/office/drawing/2014/main" id="{875A47D3-891D-A0EE-01DC-B9043A9166D1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21;p19">
                <a:extLst>
                  <a:ext uri="{FF2B5EF4-FFF2-40B4-BE49-F238E27FC236}">
                    <a16:creationId xmlns:a16="http://schemas.microsoft.com/office/drawing/2014/main" id="{31B10034-F190-5E0E-D8D5-A329CE2F8E07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168F627C-A33C-F05D-F851-11EAC8292BDD}"/>
              </a:ext>
            </a:extLst>
          </p:cNvPr>
          <p:cNvSpPr txBox="1"/>
          <p:nvPr/>
        </p:nvSpPr>
        <p:spPr>
          <a:xfrm>
            <a:off x="3226817" y="1069699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Unnecessary Columns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5500F4-D120-AA7A-54BB-0685AB5736B9}"/>
              </a:ext>
            </a:extLst>
          </p:cNvPr>
          <p:cNvSpPr txBox="1"/>
          <p:nvPr/>
        </p:nvSpPr>
        <p:spPr>
          <a:xfrm>
            <a:off x="3226817" y="1986560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2.   Simplify Columns</a:t>
            </a: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52" name="Google Shape;670;p24">
            <a:extLst>
              <a:ext uri="{FF2B5EF4-FFF2-40B4-BE49-F238E27FC236}">
                <a16:creationId xmlns:a16="http://schemas.microsoft.com/office/drawing/2014/main" id="{B2A65B7E-0272-BF99-3C74-E63B05F5DBC4}"/>
              </a:ext>
            </a:extLst>
          </p:cNvPr>
          <p:cNvCxnSpPr>
            <a:cxnSpLocks/>
          </p:cNvCxnSpPr>
          <p:nvPr/>
        </p:nvCxnSpPr>
        <p:spPr>
          <a:xfrm flipV="1">
            <a:off x="1101598" y="2283963"/>
            <a:ext cx="1963720" cy="128578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2" name="Google Shape;670;p24">
            <a:extLst>
              <a:ext uri="{FF2B5EF4-FFF2-40B4-BE49-F238E27FC236}">
                <a16:creationId xmlns:a16="http://schemas.microsoft.com/office/drawing/2014/main" id="{8F8DE6D1-8580-C1A2-A609-B5333C500658}"/>
              </a:ext>
            </a:extLst>
          </p:cNvPr>
          <p:cNvCxnSpPr>
            <a:cxnSpLocks/>
          </p:cNvCxnSpPr>
          <p:nvPr/>
        </p:nvCxnSpPr>
        <p:spPr>
          <a:xfrm flipV="1">
            <a:off x="1094049" y="3817254"/>
            <a:ext cx="2054396" cy="142302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19EE88BF-39DC-F357-783D-964FC49E492A}"/>
              </a:ext>
            </a:extLst>
          </p:cNvPr>
          <p:cNvSpPr txBox="1"/>
          <p:nvPr/>
        </p:nvSpPr>
        <p:spPr>
          <a:xfrm>
            <a:off x="3261873" y="3601810"/>
            <a:ext cx="5384943" cy="1843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AutoNum type="arabicPeriod" startAt="3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Impute or Drop empty Columns</a:t>
            </a:r>
          </a:p>
          <a:p>
            <a:pPr lvl="2" indent="-4572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Many columns are very sparse and contain many missing values. We can drop these as they won’t provide much predictive power.</a:t>
            </a:r>
          </a:p>
        </p:txBody>
      </p:sp>
      <p:graphicFrame>
        <p:nvGraphicFramePr>
          <p:cNvPr id="128" name="Table 127">
            <a:extLst>
              <a:ext uri="{FF2B5EF4-FFF2-40B4-BE49-F238E27FC236}">
                <a16:creationId xmlns:a16="http://schemas.microsoft.com/office/drawing/2014/main" id="{23F5F074-EAE0-756F-49EF-B82C4032E4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30549"/>
              </p:ext>
            </p:extLst>
          </p:nvPr>
        </p:nvGraphicFramePr>
        <p:xfrm>
          <a:off x="8859802" y="2323526"/>
          <a:ext cx="3058223" cy="4267548"/>
        </p:xfrm>
        <a:graphic>
          <a:graphicData uri="http://schemas.openxmlformats.org/drawingml/2006/table">
            <a:tbl>
              <a:tblPr/>
              <a:tblGrid>
                <a:gridCol w="2015830">
                  <a:extLst>
                    <a:ext uri="{9D8B030D-6E8A-4147-A177-3AD203B41FA5}">
                      <a16:colId xmlns:a16="http://schemas.microsoft.com/office/drawing/2014/main" val="2150718921"/>
                    </a:ext>
                  </a:extLst>
                </a:gridCol>
                <a:gridCol w="1042393">
                  <a:extLst>
                    <a:ext uri="{9D8B030D-6E8A-4147-A177-3AD203B41FA5}">
                      <a16:colId xmlns:a16="http://schemas.microsoft.com/office/drawing/2014/main" val="515368823"/>
                    </a:ext>
                  </a:extLst>
                </a:gridCol>
              </a:tblGrid>
              <a:tr h="2723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>
                          <a:effectLst/>
                          <a:latin typeface="Fira Sans" panose="020B0503050000020004" pitchFamily="34" charset="0"/>
                        </a:rPr>
                        <a:t>feature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Fira Sans" panose="020B0503050000020004" pitchFamily="34" charset="0"/>
                        </a:rPr>
                        <a:t>Missing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91240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jersey_number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67578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nation_logo_url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89004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nation_position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436458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nation_team_id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973769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club_loaned_from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18137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02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392910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player_tags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17798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0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74667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goalkeeping_speed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17107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0A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449803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player_traits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9841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73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98474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dribbling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752705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shooting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8276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4762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0963-0AD0-05EC-D331-079D9662B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05" y="189212"/>
            <a:ext cx="10290000" cy="544800"/>
          </a:xfrm>
        </p:spPr>
        <p:txBody>
          <a:bodyPr/>
          <a:lstStyle/>
          <a:p>
            <a:r>
              <a:rPr lang="en-US" dirty="0"/>
              <a:t>Preliminary Cleaning</a:t>
            </a:r>
          </a:p>
        </p:txBody>
      </p:sp>
      <p:cxnSp>
        <p:nvCxnSpPr>
          <p:cNvPr id="3" name="Google Shape;646;p24">
            <a:extLst>
              <a:ext uri="{FF2B5EF4-FFF2-40B4-BE49-F238E27FC236}">
                <a16:creationId xmlns:a16="http://schemas.microsoft.com/office/drawing/2014/main" id="{2033AE4B-717F-4C17-7C1E-0E8E6D2F961A}"/>
              </a:ext>
            </a:extLst>
          </p:cNvPr>
          <p:cNvCxnSpPr>
            <a:cxnSpLocks/>
          </p:cNvCxnSpPr>
          <p:nvPr/>
        </p:nvCxnSpPr>
        <p:spPr>
          <a:xfrm flipV="1">
            <a:off x="629615" y="982039"/>
            <a:ext cx="0" cy="56037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" name="Google Shape;650;p24">
            <a:extLst>
              <a:ext uri="{FF2B5EF4-FFF2-40B4-BE49-F238E27FC236}">
                <a16:creationId xmlns:a16="http://schemas.microsoft.com/office/drawing/2014/main" id="{AA687D2C-FC6F-BB5C-E23F-B09B25435870}"/>
              </a:ext>
            </a:extLst>
          </p:cNvPr>
          <p:cNvGrpSpPr/>
          <p:nvPr/>
        </p:nvGrpSpPr>
        <p:grpSpPr>
          <a:xfrm>
            <a:off x="1704358" y="4724759"/>
            <a:ext cx="1465221" cy="1585980"/>
            <a:chOff x="4191300" y="1704975"/>
            <a:chExt cx="2794550" cy="3024869"/>
          </a:xfrm>
        </p:grpSpPr>
        <p:sp>
          <p:nvSpPr>
            <p:cNvPr id="5" name="Google Shape;651;p24">
              <a:extLst>
                <a:ext uri="{FF2B5EF4-FFF2-40B4-BE49-F238E27FC236}">
                  <a16:creationId xmlns:a16="http://schemas.microsoft.com/office/drawing/2014/main" id="{9D11338F-F25F-5DF7-C6D3-C23EA8F19830}"/>
                </a:ext>
              </a:extLst>
            </p:cNvPr>
            <p:cNvSpPr/>
            <p:nvPr/>
          </p:nvSpPr>
          <p:spPr>
            <a:xfrm>
              <a:off x="4953647" y="3349786"/>
              <a:ext cx="1265692" cy="1380011"/>
            </a:xfrm>
            <a:custGeom>
              <a:avLst/>
              <a:gdLst/>
              <a:ahLst/>
              <a:cxnLst/>
              <a:rect l="l" t="t" r="r" b="b"/>
              <a:pathLst>
                <a:path w="58624" h="63919" extrusionOk="0">
                  <a:moveTo>
                    <a:pt x="22242" y="1"/>
                  </a:moveTo>
                  <a:lnTo>
                    <a:pt x="22242" y="28694"/>
                  </a:lnTo>
                  <a:cubicBezTo>
                    <a:pt x="22242" y="41069"/>
                    <a:pt x="14884" y="52232"/>
                    <a:pt x="3528" y="57110"/>
                  </a:cubicBezTo>
                  <a:cubicBezTo>
                    <a:pt x="0" y="58653"/>
                    <a:pt x="1074" y="63919"/>
                    <a:pt x="4906" y="63919"/>
                  </a:cubicBezTo>
                  <a:lnTo>
                    <a:pt x="53691" y="63919"/>
                  </a:lnTo>
                  <a:cubicBezTo>
                    <a:pt x="57550" y="63919"/>
                    <a:pt x="58624" y="58653"/>
                    <a:pt x="55096" y="57110"/>
                  </a:cubicBezTo>
                  <a:cubicBezTo>
                    <a:pt x="43740" y="52232"/>
                    <a:pt x="36382" y="41069"/>
                    <a:pt x="36382" y="28694"/>
                  </a:cubicBezTo>
                  <a:lnTo>
                    <a:pt x="36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652;p24">
              <a:extLst>
                <a:ext uri="{FF2B5EF4-FFF2-40B4-BE49-F238E27FC236}">
                  <a16:creationId xmlns:a16="http://schemas.microsoft.com/office/drawing/2014/main" id="{0A6003D4-A179-9897-3D4D-509972642419}"/>
                </a:ext>
              </a:extLst>
            </p:cNvPr>
            <p:cNvSpPr/>
            <p:nvPr/>
          </p:nvSpPr>
          <p:spPr>
            <a:xfrm>
              <a:off x="5433847" y="3657477"/>
              <a:ext cx="305326" cy="205925"/>
            </a:xfrm>
            <a:custGeom>
              <a:avLst/>
              <a:gdLst/>
              <a:ahLst/>
              <a:cxnLst/>
              <a:rect l="l" t="t" r="r" b="b"/>
              <a:pathLst>
                <a:path w="14142" h="9538" extrusionOk="0">
                  <a:moveTo>
                    <a:pt x="1" y="1"/>
                  </a:moveTo>
                  <a:lnTo>
                    <a:pt x="1" y="9537"/>
                  </a:lnTo>
                  <a:lnTo>
                    <a:pt x="14141" y="9537"/>
                  </a:lnTo>
                  <a:lnTo>
                    <a:pt x="14141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" name="Google Shape;653;p24">
              <a:extLst>
                <a:ext uri="{FF2B5EF4-FFF2-40B4-BE49-F238E27FC236}">
                  <a16:creationId xmlns:a16="http://schemas.microsoft.com/office/drawing/2014/main" id="{34D659E9-AF43-438D-B622-3AF4029EBF92}"/>
                </a:ext>
              </a:extLst>
            </p:cNvPr>
            <p:cNvSpPr/>
            <p:nvPr/>
          </p:nvSpPr>
          <p:spPr>
            <a:xfrm>
              <a:off x="5205957" y="3291469"/>
              <a:ext cx="778384" cy="437435"/>
            </a:xfrm>
            <a:custGeom>
              <a:avLst/>
              <a:gdLst/>
              <a:ahLst/>
              <a:cxnLst/>
              <a:rect l="l" t="t" r="r" b="b"/>
              <a:pathLst>
                <a:path w="36053" h="20261" extrusionOk="0">
                  <a:moveTo>
                    <a:pt x="1" y="1"/>
                  </a:moveTo>
                  <a:lnTo>
                    <a:pt x="1" y="8986"/>
                  </a:lnTo>
                  <a:cubicBezTo>
                    <a:pt x="1" y="15215"/>
                    <a:pt x="5043" y="20260"/>
                    <a:pt x="11272" y="20260"/>
                  </a:cubicBezTo>
                  <a:lnTo>
                    <a:pt x="24778" y="20260"/>
                  </a:lnTo>
                  <a:cubicBezTo>
                    <a:pt x="31007" y="20260"/>
                    <a:pt x="36052" y="15215"/>
                    <a:pt x="36052" y="8986"/>
                  </a:cubicBezTo>
                  <a:lnTo>
                    <a:pt x="36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654;p24">
              <a:extLst>
                <a:ext uri="{FF2B5EF4-FFF2-40B4-BE49-F238E27FC236}">
                  <a16:creationId xmlns:a16="http://schemas.microsoft.com/office/drawing/2014/main" id="{CBA8DC1F-E8FB-39EF-FEE8-9F0A64FADD11}"/>
                </a:ext>
              </a:extLst>
            </p:cNvPr>
            <p:cNvSpPr/>
            <p:nvPr/>
          </p:nvSpPr>
          <p:spPr>
            <a:xfrm>
              <a:off x="4191300" y="1991226"/>
              <a:ext cx="730195" cy="1194920"/>
            </a:xfrm>
            <a:custGeom>
              <a:avLst/>
              <a:gdLst/>
              <a:ahLst/>
              <a:cxnLst/>
              <a:rect l="l" t="t" r="r" b="b"/>
              <a:pathLst>
                <a:path w="33821" h="55346" extrusionOk="0">
                  <a:moveTo>
                    <a:pt x="27673" y="1"/>
                  </a:moveTo>
                  <a:cubicBezTo>
                    <a:pt x="12433" y="1"/>
                    <a:pt x="1" y="12404"/>
                    <a:pt x="1" y="27673"/>
                  </a:cubicBezTo>
                  <a:cubicBezTo>
                    <a:pt x="1" y="42914"/>
                    <a:pt x="12433" y="55345"/>
                    <a:pt x="27673" y="55345"/>
                  </a:cubicBezTo>
                  <a:lnTo>
                    <a:pt x="33821" y="55345"/>
                  </a:lnTo>
                  <a:lnTo>
                    <a:pt x="33821" y="47930"/>
                  </a:lnTo>
                  <a:lnTo>
                    <a:pt x="27673" y="47930"/>
                  </a:lnTo>
                  <a:cubicBezTo>
                    <a:pt x="16512" y="47930"/>
                    <a:pt x="7416" y="38835"/>
                    <a:pt x="7416" y="27673"/>
                  </a:cubicBezTo>
                  <a:cubicBezTo>
                    <a:pt x="7416" y="16483"/>
                    <a:pt x="16512" y="7414"/>
                    <a:pt x="27673" y="7414"/>
                  </a:cubicBezTo>
                  <a:lnTo>
                    <a:pt x="33821" y="7414"/>
                  </a:lnTo>
                  <a:lnTo>
                    <a:pt x="33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" name="Google Shape;655;p24">
              <a:extLst>
                <a:ext uri="{FF2B5EF4-FFF2-40B4-BE49-F238E27FC236}">
                  <a16:creationId xmlns:a16="http://schemas.microsoft.com/office/drawing/2014/main" id="{1200ABB7-8BDE-7FAF-9B4C-D672781946EF}"/>
                </a:ext>
              </a:extLst>
            </p:cNvPr>
            <p:cNvSpPr/>
            <p:nvPr/>
          </p:nvSpPr>
          <p:spPr>
            <a:xfrm>
              <a:off x="6256259" y="1991226"/>
              <a:ext cx="729591" cy="1194920"/>
            </a:xfrm>
            <a:custGeom>
              <a:avLst/>
              <a:gdLst/>
              <a:ahLst/>
              <a:cxnLst/>
              <a:rect l="l" t="t" r="r" b="b"/>
              <a:pathLst>
                <a:path w="33793" h="55346" extrusionOk="0">
                  <a:moveTo>
                    <a:pt x="1" y="1"/>
                  </a:moveTo>
                  <a:lnTo>
                    <a:pt x="1" y="7414"/>
                  </a:lnTo>
                  <a:lnTo>
                    <a:pt x="6120" y="7414"/>
                  </a:lnTo>
                  <a:cubicBezTo>
                    <a:pt x="17284" y="7414"/>
                    <a:pt x="26379" y="16483"/>
                    <a:pt x="26379" y="27673"/>
                  </a:cubicBezTo>
                  <a:cubicBezTo>
                    <a:pt x="26379" y="38835"/>
                    <a:pt x="17284" y="47930"/>
                    <a:pt x="6120" y="47930"/>
                  </a:cubicBezTo>
                  <a:lnTo>
                    <a:pt x="1" y="47930"/>
                  </a:lnTo>
                  <a:lnTo>
                    <a:pt x="1" y="55345"/>
                  </a:lnTo>
                  <a:lnTo>
                    <a:pt x="6120" y="55345"/>
                  </a:lnTo>
                  <a:cubicBezTo>
                    <a:pt x="21389" y="55345"/>
                    <a:pt x="33792" y="42914"/>
                    <a:pt x="33792" y="27673"/>
                  </a:cubicBezTo>
                  <a:cubicBezTo>
                    <a:pt x="33792" y="12404"/>
                    <a:pt x="21389" y="1"/>
                    <a:pt x="6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656;p24">
              <a:extLst>
                <a:ext uri="{FF2B5EF4-FFF2-40B4-BE49-F238E27FC236}">
                  <a16:creationId xmlns:a16="http://schemas.microsoft.com/office/drawing/2014/main" id="{69C9B94C-0DE0-E1C0-4C3F-F7AE9B485AE8}"/>
                </a:ext>
              </a:extLst>
            </p:cNvPr>
            <p:cNvSpPr/>
            <p:nvPr/>
          </p:nvSpPr>
          <p:spPr>
            <a:xfrm>
              <a:off x="4688794" y="1882300"/>
              <a:ext cx="1795381" cy="1722774"/>
            </a:xfrm>
            <a:custGeom>
              <a:avLst/>
              <a:gdLst/>
              <a:ahLst/>
              <a:cxnLst/>
              <a:rect l="l" t="t" r="r" b="b"/>
              <a:pathLst>
                <a:path w="83158" h="79795" extrusionOk="0">
                  <a:moveTo>
                    <a:pt x="1" y="1"/>
                  </a:moveTo>
                  <a:lnTo>
                    <a:pt x="1" y="38202"/>
                  </a:lnTo>
                  <a:cubicBezTo>
                    <a:pt x="1" y="61162"/>
                    <a:pt x="18607" y="79794"/>
                    <a:pt x="41565" y="79794"/>
                  </a:cubicBezTo>
                  <a:cubicBezTo>
                    <a:pt x="64552" y="79794"/>
                    <a:pt x="83157" y="61162"/>
                    <a:pt x="83157" y="38202"/>
                  </a:cubicBezTo>
                  <a:lnTo>
                    <a:pt x="83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657;p24">
              <a:extLst>
                <a:ext uri="{FF2B5EF4-FFF2-40B4-BE49-F238E27FC236}">
                  <a16:creationId xmlns:a16="http://schemas.microsoft.com/office/drawing/2014/main" id="{5CF43AD1-71DB-C853-C0E1-9E8D74704C59}"/>
                </a:ext>
              </a:extLst>
            </p:cNvPr>
            <p:cNvSpPr/>
            <p:nvPr/>
          </p:nvSpPr>
          <p:spPr>
            <a:xfrm>
              <a:off x="4594788" y="1704975"/>
              <a:ext cx="1983409" cy="177340"/>
            </a:xfrm>
            <a:custGeom>
              <a:avLst/>
              <a:gdLst/>
              <a:ahLst/>
              <a:cxnLst/>
              <a:rect l="l" t="t" r="r" b="b"/>
              <a:pathLst>
                <a:path w="91867" h="8214" extrusionOk="0">
                  <a:moveTo>
                    <a:pt x="4079" y="0"/>
                  </a:moveTo>
                  <a:cubicBezTo>
                    <a:pt x="1819" y="0"/>
                    <a:pt x="0" y="1848"/>
                    <a:pt x="0" y="4108"/>
                  </a:cubicBezTo>
                  <a:cubicBezTo>
                    <a:pt x="0" y="6368"/>
                    <a:pt x="1819" y="8214"/>
                    <a:pt x="4079" y="8214"/>
                  </a:cubicBezTo>
                  <a:lnTo>
                    <a:pt x="87758" y="8214"/>
                  </a:lnTo>
                  <a:cubicBezTo>
                    <a:pt x="90047" y="8214"/>
                    <a:pt x="91866" y="6368"/>
                    <a:pt x="91866" y="4108"/>
                  </a:cubicBezTo>
                  <a:cubicBezTo>
                    <a:pt x="91866" y="1848"/>
                    <a:pt x="90047" y="0"/>
                    <a:pt x="87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658;p24">
              <a:extLst>
                <a:ext uri="{FF2B5EF4-FFF2-40B4-BE49-F238E27FC236}">
                  <a16:creationId xmlns:a16="http://schemas.microsoft.com/office/drawing/2014/main" id="{070E6C8C-8A8D-E19D-B5DE-AE1178A91193}"/>
                </a:ext>
              </a:extLst>
            </p:cNvPr>
            <p:cNvSpPr/>
            <p:nvPr/>
          </p:nvSpPr>
          <p:spPr>
            <a:xfrm>
              <a:off x="4688794" y="1882300"/>
              <a:ext cx="1795381" cy="91671"/>
            </a:xfrm>
            <a:custGeom>
              <a:avLst/>
              <a:gdLst/>
              <a:ahLst/>
              <a:cxnLst/>
              <a:rect l="l" t="t" r="r" b="b"/>
              <a:pathLst>
                <a:path w="83158" h="4246" extrusionOk="0">
                  <a:moveTo>
                    <a:pt x="1" y="1"/>
                  </a:moveTo>
                  <a:lnTo>
                    <a:pt x="1" y="4245"/>
                  </a:lnTo>
                  <a:lnTo>
                    <a:pt x="83157" y="4245"/>
                  </a:lnTo>
                  <a:lnTo>
                    <a:pt x="83157" y="1"/>
                  </a:lnTo>
                  <a:close/>
                </a:path>
              </a:pathLst>
            </a:custGeom>
            <a:solidFill>
              <a:srgbClr val="000000">
                <a:alpha val="1899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659;p24">
              <a:extLst>
                <a:ext uri="{FF2B5EF4-FFF2-40B4-BE49-F238E27FC236}">
                  <a16:creationId xmlns:a16="http://schemas.microsoft.com/office/drawing/2014/main" id="{67D11862-9951-9CD4-A170-738FE0670EA4}"/>
                </a:ext>
              </a:extLst>
            </p:cNvPr>
            <p:cNvSpPr/>
            <p:nvPr/>
          </p:nvSpPr>
          <p:spPr>
            <a:xfrm>
              <a:off x="4803052" y="2045981"/>
              <a:ext cx="327931" cy="564147"/>
            </a:xfrm>
            <a:custGeom>
              <a:avLst/>
              <a:gdLst/>
              <a:ahLst/>
              <a:cxnLst/>
              <a:rect l="l" t="t" r="r" b="b"/>
              <a:pathLst>
                <a:path w="15189" h="26130" extrusionOk="0">
                  <a:moveTo>
                    <a:pt x="7608" y="0"/>
                  </a:moveTo>
                  <a:cubicBezTo>
                    <a:pt x="3419" y="0"/>
                    <a:pt x="1" y="3418"/>
                    <a:pt x="1" y="7607"/>
                  </a:cubicBezTo>
                  <a:lnTo>
                    <a:pt x="1" y="18549"/>
                  </a:lnTo>
                  <a:cubicBezTo>
                    <a:pt x="1" y="22738"/>
                    <a:pt x="3419" y="26129"/>
                    <a:pt x="7608" y="26129"/>
                  </a:cubicBezTo>
                  <a:cubicBezTo>
                    <a:pt x="11797" y="26129"/>
                    <a:pt x="15189" y="22738"/>
                    <a:pt x="15189" y="18549"/>
                  </a:cubicBezTo>
                  <a:lnTo>
                    <a:pt x="15189" y="7607"/>
                  </a:lnTo>
                  <a:cubicBezTo>
                    <a:pt x="15189" y="3418"/>
                    <a:pt x="11797" y="0"/>
                    <a:pt x="7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660;p24">
              <a:extLst>
                <a:ext uri="{FF2B5EF4-FFF2-40B4-BE49-F238E27FC236}">
                  <a16:creationId xmlns:a16="http://schemas.microsoft.com/office/drawing/2014/main" id="{5B71A458-572E-C80C-91C8-FFE1BB4C3060}"/>
                </a:ext>
              </a:extLst>
            </p:cNvPr>
            <p:cNvSpPr/>
            <p:nvPr/>
          </p:nvSpPr>
          <p:spPr>
            <a:xfrm>
              <a:off x="4921499" y="2793412"/>
              <a:ext cx="244010" cy="243989"/>
            </a:xfrm>
            <a:custGeom>
              <a:avLst/>
              <a:gdLst/>
              <a:ahLst/>
              <a:cxnLst/>
              <a:rect l="l" t="t" r="r" b="b"/>
              <a:pathLst>
                <a:path w="11302" h="11301" extrusionOk="0">
                  <a:moveTo>
                    <a:pt x="5650" y="0"/>
                  </a:moveTo>
                  <a:cubicBezTo>
                    <a:pt x="2537" y="0"/>
                    <a:pt x="1" y="2536"/>
                    <a:pt x="1" y="5650"/>
                  </a:cubicBezTo>
                  <a:cubicBezTo>
                    <a:pt x="1" y="8765"/>
                    <a:pt x="2537" y="11301"/>
                    <a:pt x="5650" y="11301"/>
                  </a:cubicBezTo>
                  <a:cubicBezTo>
                    <a:pt x="8766" y="11301"/>
                    <a:pt x="11301" y="8765"/>
                    <a:pt x="11301" y="5650"/>
                  </a:cubicBezTo>
                  <a:cubicBezTo>
                    <a:pt x="11301" y="2536"/>
                    <a:pt x="8766" y="0"/>
                    <a:pt x="5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661;p24">
              <a:extLst>
                <a:ext uri="{FF2B5EF4-FFF2-40B4-BE49-F238E27FC236}">
                  <a16:creationId xmlns:a16="http://schemas.microsoft.com/office/drawing/2014/main" id="{29C9A708-E5BA-A4E5-B6FB-F9EF221E1A14}"/>
                </a:ext>
              </a:extLst>
            </p:cNvPr>
            <p:cNvSpPr/>
            <p:nvPr/>
          </p:nvSpPr>
          <p:spPr>
            <a:xfrm>
              <a:off x="4906040" y="4565587"/>
              <a:ext cx="1360904" cy="164257"/>
            </a:xfrm>
            <a:custGeom>
              <a:avLst/>
              <a:gdLst/>
              <a:ahLst/>
              <a:cxnLst/>
              <a:rect l="l" t="t" r="r" b="b"/>
              <a:pathLst>
                <a:path w="63034" h="7608" extrusionOk="0">
                  <a:moveTo>
                    <a:pt x="3804" y="1"/>
                  </a:moveTo>
                  <a:cubicBezTo>
                    <a:pt x="1709" y="1"/>
                    <a:pt x="0" y="1710"/>
                    <a:pt x="0" y="3804"/>
                  </a:cubicBezTo>
                  <a:cubicBezTo>
                    <a:pt x="0" y="5899"/>
                    <a:pt x="1709" y="7608"/>
                    <a:pt x="3804" y="7608"/>
                  </a:cubicBezTo>
                  <a:lnTo>
                    <a:pt x="59230" y="7608"/>
                  </a:lnTo>
                  <a:cubicBezTo>
                    <a:pt x="61325" y="7608"/>
                    <a:pt x="63034" y="5899"/>
                    <a:pt x="63034" y="3804"/>
                  </a:cubicBezTo>
                  <a:cubicBezTo>
                    <a:pt x="63034" y="1710"/>
                    <a:pt x="61325" y="1"/>
                    <a:pt x="59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665;p24">
            <a:extLst>
              <a:ext uri="{FF2B5EF4-FFF2-40B4-BE49-F238E27FC236}">
                <a16:creationId xmlns:a16="http://schemas.microsoft.com/office/drawing/2014/main" id="{A01C48AE-D6FA-2EA0-66DA-61CEFEF8A2D7}"/>
              </a:ext>
            </a:extLst>
          </p:cNvPr>
          <p:cNvGrpSpPr/>
          <p:nvPr/>
        </p:nvGrpSpPr>
        <p:grpSpPr>
          <a:xfrm>
            <a:off x="347249" y="1353588"/>
            <a:ext cx="570400" cy="570400"/>
            <a:chOff x="2304025" y="2830478"/>
            <a:chExt cx="427800" cy="427800"/>
          </a:xfrm>
        </p:grpSpPr>
        <p:sp>
          <p:nvSpPr>
            <p:cNvPr id="17" name="Google Shape;666;p24">
              <a:extLst>
                <a:ext uri="{FF2B5EF4-FFF2-40B4-BE49-F238E27FC236}">
                  <a16:creationId xmlns:a16="http://schemas.microsoft.com/office/drawing/2014/main" id="{A712F4E7-4FD1-89FA-B36B-9CD6EEE7A482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8" name="Google Shape;667;p24">
              <a:extLst>
                <a:ext uri="{FF2B5EF4-FFF2-40B4-BE49-F238E27FC236}">
                  <a16:creationId xmlns:a16="http://schemas.microsoft.com/office/drawing/2014/main" id="{CF8CB3B6-B29A-5842-AF94-11F95851BEB0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19" name="Google Shape;668;p24">
                <a:extLst>
                  <a:ext uri="{FF2B5EF4-FFF2-40B4-BE49-F238E27FC236}">
                    <a16:creationId xmlns:a16="http://schemas.microsoft.com/office/drawing/2014/main" id="{2586BEB1-9CE9-5AF6-BA26-D6D2234F0F37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669;p24">
                <a:extLst>
                  <a:ext uri="{FF2B5EF4-FFF2-40B4-BE49-F238E27FC236}">
                    <a16:creationId xmlns:a16="http://schemas.microsoft.com/office/drawing/2014/main" id="{E9DF0D4C-21B4-E693-85A2-6B88F365FCB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21" name="Google Shape;670;p24">
            <a:extLst>
              <a:ext uri="{FF2B5EF4-FFF2-40B4-BE49-F238E27FC236}">
                <a16:creationId xmlns:a16="http://schemas.microsoft.com/office/drawing/2014/main" id="{B56FC531-288F-05A4-7654-47EC9AE1A727}"/>
              </a:ext>
            </a:extLst>
          </p:cNvPr>
          <p:cNvCxnSpPr>
            <a:cxnSpLocks/>
          </p:cNvCxnSpPr>
          <p:nvPr/>
        </p:nvCxnSpPr>
        <p:spPr>
          <a:xfrm flipV="1">
            <a:off x="1029034" y="1277677"/>
            <a:ext cx="2036284" cy="35106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2" name="Google Shape;671;p24">
            <a:extLst>
              <a:ext uri="{FF2B5EF4-FFF2-40B4-BE49-F238E27FC236}">
                <a16:creationId xmlns:a16="http://schemas.microsoft.com/office/drawing/2014/main" id="{7C7E2D45-40F3-3C68-33AE-B8A65AA76667}"/>
              </a:ext>
            </a:extLst>
          </p:cNvPr>
          <p:cNvGrpSpPr/>
          <p:nvPr/>
        </p:nvGrpSpPr>
        <p:grpSpPr>
          <a:xfrm>
            <a:off x="133648" y="7039"/>
            <a:ext cx="912271" cy="1062660"/>
            <a:chOff x="5575400" y="3073525"/>
            <a:chExt cx="1225950" cy="1428050"/>
          </a:xfrm>
        </p:grpSpPr>
        <p:sp>
          <p:nvSpPr>
            <p:cNvPr id="23" name="Google Shape;672;p24">
              <a:extLst>
                <a:ext uri="{FF2B5EF4-FFF2-40B4-BE49-F238E27FC236}">
                  <a16:creationId xmlns:a16="http://schemas.microsoft.com/office/drawing/2014/main" id="{A183AB67-E7D4-C65E-FB6D-E2AA1B2A22CB}"/>
                </a:ext>
              </a:extLst>
            </p:cNvPr>
            <p:cNvSpPr/>
            <p:nvPr/>
          </p:nvSpPr>
          <p:spPr>
            <a:xfrm>
              <a:off x="5669650" y="3369500"/>
              <a:ext cx="581250" cy="581250"/>
            </a:xfrm>
            <a:custGeom>
              <a:avLst/>
              <a:gdLst/>
              <a:ahLst/>
              <a:cxnLst/>
              <a:rect l="l" t="t" r="r" b="b"/>
              <a:pathLst>
                <a:path w="23250" h="23250" extrusionOk="0">
                  <a:moveTo>
                    <a:pt x="3676" y="1"/>
                  </a:moveTo>
                  <a:lnTo>
                    <a:pt x="1" y="3692"/>
                  </a:lnTo>
                  <a:lnTo>
                    <a:pt x="19558" y="23250"/>
                  </a:lnTo>
                  <a:lnTo>
                    <a:pt x="23250" y="1957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673;p24">
              <a:extLst>
                <a:ext uri="{FF2B5EF4-FFF2-40B4-BE49-F238E27FC236}">
                  <a16:creationId xmlns:a16="http://schemas.microsoft.com/office/drawing/2014/main" id="{5B0EF155-E84E-07DA-5780-77837B3AE22A}"/>
                </a:ext>
              </a:extLst>
            </p:cNvPr>
            <p:cNvSpPr/>
            <p:nvPr/>
          </p:nvSpPr>
          <p:spPr>
            <a:xfrm>
              <a:off x="6167800" y="3123050"/>
              <a:ext cx="130250" cy="770175"/>
            </a:xfrm>
            <a:custGeom>
              <a:avLst/>
              <a:gdLst/>
              <a:ahLst/>
              <a:cxnLst/>
              <a:rect l="l" t="t" r="r" b="b"/>
              <a:pathLst>
                <a:path w="5210" h="30807" extrusionOk="0">
                  <a:moveTo>
                    <a:pt x="0" y="1"/>
                  </a:moveTo>
                  <a:lnTo>
                    <a:pt x="0" y="30807"/>
                  </a:lnTo>
                  <a:lnTo>
                    <a:pt x="5209" y="30807"/>
                  </a:lnTo>
                  <a:lnTo>
                    <a:pt x="5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674;p24">
              <a:extLst>
                <a:ext uri="{FF2B5EF4-FFF2-40B4-BE49-F238E27FC236}">
                  <a16:creationId xmlns:a16="http://schemas.microsoft.com/office/drawing/2014/main" id="{10FB62B6-281B-BF4D-5084-4D92D8459553}"/>
                </a:ext>
              </a:extLst>
            </p:cNvPr>
            <p:cNvSpPr/>
            <p:nvPr/>
          </p:nvSpPr>
          <p:spPr>
            <a:xfrm>
              <a:off x="6049950" y="3303200"/>
              <a:ext cx="366325" cy="310425"/>
            </a:xfrm>
            <a:custGeom>
              <a:avLst/>
              <a:gdLst/>
              <a:ahLst/>
              <a:cxnLst/>
              <a:rect l="l" t="t" r="r" b="b"/>
              <a:pathLst>
                <a:path w="14653" h="12417" extrusionOk="0">
                  <a:moveTo>
                    <a:pt x="113" y="0"/>
                  </a:moveTo>
                  <a:cubicBezTo>
                    <a:pt x="49" y="0"/>
                    <a:pt x="0" y="49"/>
                    <a:pt x="0" y="113"/>
                  </a:cubicBezTo>
                  <a:lnTo>
                    <a:pt x="0" y="12304"/>
                  </a:lnTo>
                  <a:cubicBezTo>
                    <a:pt x="0" y="12367"/>
                    <a:pt x="49" y="12416"/>
                    <a:pt x="113" y="12416"/>
                  </a:cubicBezTo>
                  <a:lnTo>
                    <a:pt x="14540" y="12416"/>
                  </a:lnTo>
                  <a:cubicBezTo>
                    <a:pt x="14589" y="12416"/>
                    <a:pt x="14653" y="12367"/>
                    <a:pt x="14653" y="12304"/>
                  </a:cubicBezTo>
                  <a:lnTo>
                    <a:pt x="14653" y="113"/>
                  </a:lnTo>
                  <a:cubicBezTo>
                    <a:pt x="14653" y="49"/>
                    <a:pt x="1458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675;p24">
              <a:extLst>
                <a:ext uri="{FF2B5EF4-FFF2-40B4-BE49-F238E27FC236}">
                  <a16:creationId xmlns:a16="http://schemas.microsoft.com/office/drawing/2014/main" id="{A1263CA6-BA79-7E2F-79B3-AB54123C1506}"/>
                </a:ext>
              </a:extLst>
            </p:cNvPr>
            <p:cNvSpPr/>
            <p:nvPr/>
          </p:nvSpPr>
          <p:spPr>
            <a:xfrm>
              <a:off x="5664475" y="3364725"/>
              <a:ext cx="1136875" cy="1136850"/>
            </a:xfrm>
            <a:custGeom>
              <a:avLst/>
              <a:gdLst/>
              <a:ahLst/>
              <a:cxnLst/>
              <a:rect l="l" t="t" r="r" b="b"/>
              <a:pathLst>
                <a:path w="45475" h="45474" extrusionOk="0">
                  <a:moveTo>
                    <a:pt x="22737" y="0"/>
                  </a:moveTo>
                  <a:cubicBezTo>
                    <a:pt x="10178" y="0"/>
                    <a:pt x="1" y="10179"/>
                    <a:pt x="1" y="22738"/>
                  </a:cubicBezTo>
                  <a:cubicBezTo>
                    <a:pt x="1" y="35296"/>
                    <a:pt x="10178" y="45474"/>
                    <a:pt x="22737" y="45474"/>
                  </a:cubicBezTo>
                  <a:cubicBezTo>
                    <a:pt x="35296" y="45474"/>
                    <a:pt x="45475" y="35296"/>
                    <a:pt x="45475" y="22738"/>
                  </a:cubicBezTo>
                  <a:cubicBezTo>
                    <a:pt x="45475" y="10179"/>
                    <a:pt x="35296" y="0"/>
                    <a:pt x="2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676;p24">
              <a:extLst>
                <a:ext uri="{FF2B5EF4-FFF2-40B4-BE49-F238E27FC236}">
                  <a16:creationId xmlns:a16="http://schemas.microsoft.com/office/drawing/2014/main" id="{C0A7DEB8-B0DD-DCE6-7FEF-D244A1F6AD76}"/>
                </a:ext>
              </a:extLst>
            </p:cNvPr>
            <p:cNvSpPr/>
            <p:nvPr/>
          </p:nvSpPr>
          <p:spPr>
            <a:xfrm>
              <a:off x="5810275" y="3510125"/>
              <a:ext cx="845250" cy="845675"/>
            </a:xfrm>
            <a:custGeom>
              <a:avLst/>
              <a:gdLst/>
              <a:ahLst/>
              <a:cxnLst/>
              <a:rect l="l" t="t" r="r" b="b"/>
              <a:pathLst>
                <a:path w="33810" h="33827" extrusionOk="0">
                  <a:moveTo>
                    <a:pt x="16905" y="0"/>
                  </a:moveTo>
                  <a:cubicBezTo>
                    <a:pt x="7574" y="0"/>
                    <a:pt x="0" y="7574"/>
                    <a:pt x="0" y="16922"/>
                  </a:cubicBezTo>
                  <a:cubicBezTo>
                    <a:pt x="0" y="26253"/>
                    <a:pt x="7574" y="33826"/>
                    <a:pt x="16905" y="33826"/>
                  </a:cubicBezTo>
                  <a:cubicBezTo>
                    <a:pt x="26253" y="33826"/>
                    <a:pt x="33810" y="26253"/>
                    <a:pt x="33810" y="16922"/>
                  </a:cubicBezTo>
                  <a:cubicBezTo>
                    <a:pt x="33810" y="7574"/>
                    <a:pt x="26253" y="0"/>
                    <a:pt x="16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677;p24">
              <a:extLst>
                <a:ext uri="{FF2B5EF4-FFF2-40B4-BE49-F238E27FC236}">
                  <a16:creationId xmlns:a16="http://schemas.microsoft.com/office/drawing/2014/main" id="{9E9D1D0B-E102-70F7-3569-B90009255A34}"/>
                </a:ext>
              </a:extLst>
            </p:cNvPr>
            <p:cNvSpPr/>
            <p:nvPr/>
          </p:nvSpPr>
          <p:spPr>
            <a:xfrm>
              <a:off x="6074700" y="3073525"/>
              <a:ext cx="316800" cy="136650"/>
            </a:xfrm>
            <a:custGeom>
              <a:avLst/>
              <a:gdLst/>
              <a:ahLst/>
              <a:cxnLst/>
              <a:rect l="l" t="t" r="r" b="b"/>
              <a:pathLst>
                <a:path w="12672" h="5466" extrusionOk="0">
                  <a:moveTo>
                    <a:pt x="17" y="1"/>
                  </a:moveTo>
                  <a:cubicBezTo>
                    <a:pt x="1" y="1"/>
                    <a:pt x="1" y="1"/>
                    <a:pt x="1" y="16"/>
                  </a:cubicBezTo>
                  <a:lnTo>
                    <a:pt x="1" y="5449"/>
                  </a:lnTo>
                  <a:cubicBezTo>
                    <a:pt x="1" y="5449"/>
                    <a:pt x="1" y="5465"/>
                    <a:pt x="17" y="5465"/>
                  </a:cubicBezTo>
                  <a:lnTo>
                    <a:pt x="12655" y="5465"/>
                  </a:lnTo>
                  <a:lnTo>
                    <a:pt x="12672" y="5449"/>
                  </a:lnTo>
                  <a:lnTo>
                    <a:pt x="12672" y="16"/>
                  </a:lnTo>
                  <a:cubicBezTo>
                    <a:pt x="12672" y="1"/>
                    <a:pt x="12655" y="1"/>
                    <a:pt x="12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678;p24">
              <a:extLst>
                <a:ext uri="{FF2B5EF4-FFF2-40B4-BE49-F238E27FC236}">
                  <a16:creationId xmlns:a16="http://schemas.microsoft.com/office/drawing/2014/main" id="{E780B9BA-625C-AE8A-CCC3-99D3F6E895EC}"/>
                </a:ext>
              </a:extLst>
            </p:cNvPr>
            <p:cNvSpPr/>
            <p:nvPr/>
          </p:nvSpPr>
          <p:spPr>
            <a:xfrm>
              <a:off x="6544450" y="3924375"/>
              <a:ext cx="86725" cy="17600"/>
            </a:xfrm>
            <a:custGeom>
              <a:avLst/>
              <a:gdLst/>
              <a:ahLst/>
              <a:cxnLst/>
              <a:rect l="l" t="t" r="r" b="b"/>
              <a:pathLst>
                <a:path w="3469" h="704" extrusionOk="0">
                  <a:moveTo>
                    <a:pt x="352" y="0"/>
                  </a:moveTo>
                  <a:cubicBezTo>
                    <a:pt x="145" y="0"/>
                    <a:pt x="1" y="160"/>
                    <a:pt x="1" y="352"/>
                  </a:cubicBezTo>
                  <a:cubicBezTo>
                    <a:pt x="1" y="543"/>
                    <a:pt x="145" y="703"/>
                    <a:pt x="352" y="703"/>
                  </a:cubicBezTo>
                  <a:lnTo>
                    <a:pt x="3117" y="703"/>
                  </a:lnTo>
                  <a:cubicBezTo>
                    <a:pt x="3309" y="703"/>
                    <a:pt x="3469" y="543"/>
                    <a:pt x="3469" y="352"/>
                  </a:cubicBezTo>
                  <a:cubicBezTo>
                    <a:pt x="3469" y="160"/>
                    <a:pt x="330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679;p24">
              <a:extLst>
                <a:ext uri="{FF2B5EF4-FFF2-40B4-BE49-F238E27FC236}">
                  <a16:creationId xmlns:a16="http://schemas.microsoft.com/office/drawing/2014/main" id="{FC69159E-B17B-372C-7A5C-9EE1BB4C90F3}"/>
                </a:ext>
              </a:extLst>
            </p:cNvPr>
            <p:cNvSpPr/>
            <p:nvPr/>
          </p:nvSpPr>
          <p:spPr>
            <a:xfrm>
              <a:off x="6500150" y="3729475"/>
              <a:ext cx="79900" cy="52300"/>
            </a:xfrm>
            <a:custGeom>
              <a:avLst/>
              <a:gdLst/>
              <a:ahLst/>
              <a:cxnLst/>
              <a:rect l="l" t="t" r="r" b="b"/>
              <a:pathLst>
                <a:path w="3196" h="2092" extrusionOk="0">
                  <a:moveTo>
                    <a:pt x="2794" y="1"/>
                  </a:moveTo>
                  <a:cubicBezTo>
                    <a:pt x="2736" y="1"/>
                    <a:pt x="2677" y="15"/>
                    <a:pt x="2620" y="46"/>
                  </a:cubicBezTo>
                  <a:lnTo>
                    <a:pt x="224" y="1437"/>
                  </a:lnTo>
                  <a:cubicBezTo>
                    <a:pt x="64" y="1533"/>
                    <a:pt x="0" y="1756"/>
                    <a:pt x="96" y="1916"/>
                  </a:cubicBezTo>
                  <a:cubicBezTo>
                    <a:pt x="160" y="2027"/>
                    <a:pt x="288" y="2091"/>
                    <a:pt x="399" y="2091"/>
                  </a:cubicBezTo>
                  <a:cubicBezTo>
                    <a:pt x="463" y="2091"/>
                    <a:pt x="527" y="2076"/>
                    <a:pt x="575" y="2044"/>
                  </a:cubicBezTo>
                  <a:lnTo>
                    <a:pt x="2972" y="653"/>
                  </a:lnTo>
                  <a:cubicBezTo>
                    <a:pt x="3147" y="557"/>
                    <a:pt x="3196" y="350"/>
                    <a:pt x="3100" y="174"/>
                  </a:cubicBezTo>
                  <a:cubicBezTo>
                    <a:pt x="3035" y="65"/>
                    <a:pt x="2918" y="1"/>
                    <a:pt x="2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680;p24">
              <a:extLst>
                <a:ext uri="{FF2B5EF4-FFF2-40B4-BE49-F238E27FC236}">
                  <a16:creationId xmlns:a16="http://schemas.microsoft.com/office/drawing/2014/main" id="{592D5217-4330-AA9C-893C-60D672D0AF5A}"/>
                </a:ext>
              </a:extLst>
            </p:cNvPr>
            <p:cNvSpPr/>
            <p:nvPr/>
          </p:nvSpPr>
          <p:spPr>
            <a:xfrm>
              <a:off x="6383075" y="358720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1778" y="0"/>
                  </a:moveTo>
                  <a:cubicBezTo>
                    <a:pt x="1663" y="0"/>
                    <a:pt x="1551" y="61"/>
                    <a:pt x="1487" y="177"/>
                  </a:cubicBezTo>
                  <a:lnTo>
                    <a:pt x="97" y="2573"/>
                  </a:lnTo>
                  <a:cubicBezTo>
                    <a:pt x="1" y="2733"/>
                    <a:pt x="49" y="2957"/>
                    <a:pt x="225" y="3053"/>
                  </a:cubicBezTo>
                  <a:cubicBezTo>
                    <a:pt x="273" y="3085"/>
                    <a:pt x="337" y="3101"/>
                    <a:pt x="401" y="3101"/>
                  </a:cubicBezTo>
                  <a:cubicBezTo>
                    <a:pt x="512" y="3101"/>
                    <a:pt x="640" y="3037"/>
                    <a:pt x="704" y="2925"/>
                  </a:cubicBezTo>
                  <a:lnTo>
                    <a:pt x="2095" y="528"/>
                  </a:lnTo>
                  <a:cubicBezTo>
                    <a:pt x="2190" y="353"/>
                    <a:pt x="2127" y="145"/>
                    <a:pt x="1950" y="49"/>
                  </a:cubicBezTo>
                  <a:cubicBezTo>
                    <a:pt x="1896" y="16"/>
                    <a:pt x="1836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681;p24">
              <a:extLst>
                <a:ext uri="{FF2B5EF4-FFF2-40B4-BE49-F238E27FC236}">
                  <a16:creationId xmlns:a16="http://schemas.microsoft.com/office/drawing/2014/main" id="{0E9D028C-E082-4208-9F6C-51039EEF15A7}"/>
                </a:ext>
              </a:extLst>
            </p:cNvPr>
            <p:cNvSpPr/>
            <p:nvPr/>
          </p:nvSpPr>
          <p:spPr>
            <a:xfrm>
              <a:off x="6224100" y="3534875"/>
              <a:ext cx="17600" cy="86725"/>
            </a:xfrm>
            <a:custGeom>
              <a:avLst/>
              <a:gdLst/>
              <a:ahLst/>
              <a:cxnLst/>
              <a:rect l="l" t="t" r="r" b="b"/>
              <a:pathLst>
                <a:path w="704" h="3469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17"/>
                  </a:lnTo>
                  <a:cubicBezTo>
                    <a:pt x="1" y="3324"/>
                    <a:pt x="160" y="3469"/>
                    <a:pt x="352" y="3469"/>
                  </a:cubicBezTo>
                  <a:cubicBezTo>
                    <a:pt x="544" y="3469"/>
                    <a:pt x="704" y="3324"/>
                    <a:pt x="704" y="3117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682;p24">
              <a:extLst>
                <a:ext uri="{FF2B5EF4-FFF2-40B4-BE49-F238E27FC236}">
                  <a16:creationId xmlns:a16="http://schemas.microsoft.com/office/drawing/2014/main" id="{AB0FB0AE-E8A8-AF8F-7B2F-BC42A46FD790}"/>
                </a:ext>
              </a:extLst>
            </p:cNvPr>
            <p:cNvSpPr/>
            <p:nvPr/>
          </p:nvSpPr>
          <p:spPr>
            <a:xfrm>
              <a:off x="6028375" y="358720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401" y="0"/>
                  </a:moveTo>
                  <a:cubicBezTo>
                    <a:pt x="340" y="0"/>
                    <a:pt x="278" y="16"/>
                    <a:pt x="224" y="49"/>
                  </a:cubicBezTo>
                  <a:cubicBezTo>
                    <a:pt x="49" y="145"/>
                    <a:pt x="0" y="353"/>
                    <a:pt x="96" y="528"/>
                  </a:cubicBezTo>
                  <a:lnTo>
                    <a:pt x="1470" y="2925"/>
                  </a:lnTo>
                  <a:cubicBezTo>
                    <a:pt x="1534" y="3037"/>
                    <a:pt x="1662" y="3101"/>
                    <a:pt x="1774" y="3101"/>
                  </a:cubicBezTo>
                  <a:cubicBezTo>
                    <a:pt x="1838" y="3101"/>
                    <a:pt x="1902" y="3085"/>
                    <a:pt x="1950" y="3053"/>
                  </a:cubicBezTo>
                  <a:cubicBezTo>
                    <a:pt x="2126" y="2957"/>
                    <a:pt x="2173" y="2733"/>
                    <a:pt x="2077" y="2573"/>
                  </a:cubicBezTo>
                  <a:lnTo>
                    <a:pt x="703" y="177"/>
                  </a:lnTo>
                  <a:cubicBezTo>
                    <a:pt x="640" y="61"/>
                    <a:pt x="521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683;p24">
              <a:extLst>
                <a:ext uri="{FF2B5EF4-FFF2-40B4-BE49-F238E27FC236}">
                  <a16:creationId xmlns:a16="http://schemas.microsoft.com/office/drawing/2014/main" id="{E703B20D-DE2C-956F-AB85-F4EEEF953555}"/>
                </a:ext>
              </a:extLst>
            </p:cNvPr>
            <p:cNvSpPr/>
            <p:nvPr/>
          </p:nvSpPr>
          <p:spPr>
            <a:xfrm>
              <a:off x="5885775" y="3729475"/>
              <a:ext cx="79925" cy="52300"/>
            </a:xfrm>
            <a:custGeom>
              <a:avLst/>
              <a:gdLst/>
              <a:ahLst/>
              <a:cxnLst/>
              <a:rect l="l" t="t" r="r" b="b"/>
              <a:pathLst>
                <a:path w="3197" h="2092" extrusionOk="0">
                  <a:moveTo>
                    <a:pt x="402" y="1"/>
                  </a:moveTo>
                  <a:cubicBezTo>
                    <a:pt x="278" y="1"/>
                    <a:pt x="162" y="65"/>
                    <a:pt x="97" y="174"/>
                  </a:cubicBezTo>
                  <a:cubicBezTo>
                    <a:pt x="1" y="350"/>
                    <a:pt x="48" y="557"/>
                    <a:pt x="224" y="653"/>
                  </a:cubicBezTo>
                  <a:lnTo>
                    <a:pt x="2621" y="2044"/>
                  </a:lnTo>
                  <a:cubicBezTo>
                    <a:pt x="2685" y="2076"/>
                    <a:pt x="2732" y="2091"/>
                    <a:pt x="2796" y="2091"/>
                  </a:cubicBezTo>
                  <a:cubicBezTo>
                    <a:pt x="2924" y="2091"/>
                    <a:pt x="3037" y="2027"/>
                    <a:pt x="3100" y="1916"/>
                  </a:cubicBezTo>
                  <a:cubicBezTo>
                    <a:pt x="3196" y="1756"/>
                    <a:pt x="3132" y="1533"/>
                    <a:pt x="2973" y="1437"/>
                  </a:cubicBezTo>
                  <a:lnTo>
                    <a:pt x="576" y="46"/>
                  </a:lnTo>
                  <a:cubicBezTo>
                    <a:pt x="519" y="15"/>
                    <a:pt x="46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684;p24">
              <a:extLst>
                <a:ext uri="{FF2B5EF4-FFF2-40B4-BE49-F238E27FC236}">
                  <a16:creationId xmlns:a16="http://schemas.microsoft.com/office/drawing/2014/main" id="{30EA244D-D39B-8E79-7B6B-027812FF3707}"/>
                </a:ext>
              </a:extLst>
            </p:cNvPr>
            <p:cNvSpPr/>
            <p:nvPr/>
          </p:nvSpPr>
          <p:spPr>
            <a:xfrm>
              <a:off x="5834650" y="3924375"/>
              <a:ext cx="87100" cy="17600"/>
            </a:xfrm>
            <a:custGeom>
              <a:avLst/>
              <a:gdLst/>
              <a:ahLst/>
              <a:cxnLst/>
              <a:rect l="l" t="t" r="r" b="b"/>
              <a:pathLst>
                <a:path w="3484" h="704" extrusionOk="0">
                  <a:moveTo>
                    <a:pt x="352" y="0"/>
                  </a:moveTo>
                  <a:cubicBezTo>
                    <a:pt x="160" y="0"/>
                    <a:pt x="1" y="160"/>
                    <a:pt x="1" y="352"/>
                  </a:cubicBezTo>
                  <a:cubicBezTo>
                    <a:pt x="1" y="543"/>
                    <a:pt x="160" y="703"/>
                    <a:pt x="352" y="703"/>
                  </a:cubicBezTo>
                  <a:lnTo>
                    <a:pt x="3132" y="703"/>
                  </a:lnTo>
                  <a:cubicBezTo>
                    <a:pt x="3324" y="703"/>
                    <a:pt x="3484" y="543"/>
                    <a:pt x="3484" y="352"/>
                  </a:cubicBezTo>
                  <a:cubicBezTo>
                    <a:pt x="3484" y="160"/>
                    <a:pt x="3324" y="0"/>
                    <a:pt x="3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685;p24">
              <a:extLst>
                <a:ext uri="{FF2B5EF4-FFF2-40B4-BE49-F238E27FC236}">
                  <a16:creationId xmlns:a16="http://schemas.microsoft.com/office/drawing/2014/main" id="{95766B8F-92E6-24A9-11E0-086362A663C2}"/>
                </a:ext>
              </a:extLst>
            </p:cNvPr>
            <p:cNvSpPr/>
            <p:nvPr/>
          </p:nvSpPr>
          <p:spPr>
            <a:xfrm>
              <a:off x="5885775" y="4084525"/>
              <a:ext cx="79925" cy="51950"/>
            </a:xfrm>
            <a:custGeom>
              <a:avLst/>
              <a:gdLst/>
              <a:ahLst/>
              <a:cxnLst/>
              <a:rect l="l" t="t" r="r" b="b"/>
              <a:pathLst>
                <a:path w="3197" h="2078" extrusionOk="0">
                  <a:moveTo>
                    <a:pt x="2806" y="1"/>
                  </a:moveTo>
                  <a:cubicBezTo>
                    <a:pt x="2744" y="1"/>
                    <a:pt x="2681" y="17"/>
                    <a:pt x="2621" y="49"/>
                  </a:cubicBezTo>
                  <a:lnTo>
                    <a:pt x="224" y="1423"/>
                  </a:lnTo>
                  <a:cubicBezTo>
                    <a:pt x="48" y="1519"/>
                    <a:pt x="1" y="1743"/>
                    <a:pt x="97" y="1903"/>
                  </a:cubicBezTo>
                  <a:cubicBezTo>
                    <a:pt x="160" y="2014"/>
                    <a:pt x="272" y="2078"/>
                    <a:pt x="400" y="2078"/>
                  </a:cubicBezTo>
                  <a:cubicBezTo>
                    <a:pt x="463" y="2078"/>
                    <a:pt x="512" y="2062"/>
                    <a:pt x="576" y="2031"/>
                  </a:cubicBezTo>
                  <a:lnTo>
                    <a:pt x="2973" y="656"/>
                  </a:lnTo>
                  <a:cubicBezTo>
                    <a:pt x="3132" y="561"/>
                    <a:pt x="3196" y="337"/>
                    <a:pt x="3100" y="177"/>
                  </a:cubicBezTo>
                  <a:cubicBezTo>
                    <a:pt x="3037" y="61"/>
                    <a:pt x="2925" y="1"/>
                    <a:pt x="2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686;p24">
              <a:extLst>
                <a:ext uri="{FF2B5EF4-FFF2-40B4-BE49-F238E27FC236}">
                  <a16:creationId xmlns:a16="http://schemas.microsoft.com/office/drawing/2014/main" id="{BD4AF584-E9B8-658D-16D7-4CC00A725048}"/>
                </a:ext>
              </a:extLst>
            </p:cNvPr>
            <p:cNvSpPr/>
            <p:nvPr/>
          </p:nvSpPr>
          <p:spPr>
            <a:xfrm>
              <a:off x="6028375" y="4201550"/>
              <a:ext cx="54350" cy="77550"/>
            </a:xfrm>
            <a:custGeom>
              <a:avLst/>
              <a:gdLst/>
              <a:ahLst/>
              <a:cxnLst/>
              <a:rect l="l" t="t" r="r" b="b"/>
              <a:pathLst>
                <a:path w="2174" h="3102" extrusionOk="0">
                  <a:moveTo>
                    <a:pt x="1773" y="1"/>
                  </a:moveTo>
                  <a:cubicBezTo>
                    <a:pt x="1653" y="1"/>
                    <a:pt x="1534" y="61"/>
                    <a:pt x="1470" y="177"/>
                  </a:cubicBezTo>
                  <a:lnTo>
                    <a:pt x="96" y="2574"/>
                  </a:lnTo>
                  <a:cubicBezTo>
                    <a:pt x="0" y="2750"/>
                    <a:pt x="49" y="2957"/>
                    <a:pt x="224" y="3053"/>
                  </a:cubicBezTo>
                  <a:cubicBezTo>
                    <a:pt x="273" y="3085"/>
                    <a:pt x="336" y="3102"/>
                    <a:pt x="400" y="3102"/>
                  </a:cubicBezTo>
                  <a:cubicBezTo>
                    <a:pt x="512" y="3102"/>
                    <a:pt x="639" y="3038"/>
                    <a:pt x="703" y="2925"/>
                  </a:cubicBezTo>
                  <a:lnTo>
                    <a:pt x="2077" y="529"/>
                  </a:lnTo>
                  <a:cubicBezTo>
                    <a:pt x="2173" y="353"/>
                    <a:pt x="2126" y="145"/>
                    <a:pt x="1950" y="49"/>
                  </a:cubicBezTo>
                  <a:cubicBezTo>
                    <a:pt x="1895" y="17"/>
                    <a:pt x="1834" y="1"/>
                    <a:pt x="1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687;p24">
              <a:extLst>
                <a:ext uri="{FF2B5EF4-FFF2-40B4-BE49-F238E27FC236}">
                  <a16:creationId xmlns:a16="http://schemas.microsoft.com/office/drawing/2014/main" id="{74EDB0E3-4155-CD2E-C049-3A52D8A52EBE}"/>
                </a:ext>
              </a:extLst>
            </p:cNvPr>
            <p:cNvSpPr/>
            <p:nvPr/>
          </p:nvSpPr>
          <p:spPr>
            <a:xfrm>
              <a:off x="6224100" y="4244300"/>
              <a:ext cx="17600" cy="87125"/>
            </a:xfrm>
            <a:custGeom>
              <a:avLst/>
              <a:gdLst/>
              <a:ahLst/>
              <a:cxnLst/>
              <a:rect l="l" t="t" r="r" b="b"/>
              <a:pathLst>
                <a:path w="704" h="348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3133"/>
                  </a:lnTo>
                  <a:cubicBezTo>
                    <a:pt x="1" y="3324"/>
                    <a:pt x="160" y="3484"/>
                    <a:pt x="352" y="3484"/>
                  </a:cubicBezTo>
                  <a:cubicBezTo>
                    <a:pt x="544" y="3484"/>
                    <a:pt x="704" y="3324"/>
                    <a:pt x="704" y="313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688;p24">
              <a:extLst>
                <a:ext uri="{FF2B5EF4-FFF2-40B4-BE49-F238E27FC236}">
                  <a16:creationId xmlns:a16="http://schemas.microsoft.com/office/drawing/2014/main" id="{8EEEFA7C-766B-2792-EDB7-46E9116B576A}"/>
                </a:ext>
              </a:extLst>
            </p:cNvPr>
            <p:cNvSpPr/>
            <p:nvPr/>
          </p:nvSpPr>
          <p:spPr>
            <a:xfrm>
              <a:off x="6383075" y="4201550"/>
              <a:ext cx="54775" cy="77550"/>
            </a:xfrm>
            <a:custGeom>
              <a:avLst/>
              <a:gdLst/>
              <a:ahLst/>
              <a:cxnLst/>
              <a:rect l="l" t="t" r="r" b="b"/>
              <a:pathLst>
                <a:path w="2191" h="3102" extrusionOk="0">
                  <a:moveTo>
                    <a:pt x="402" y="1"/>
                  </a:moveTo>
                  <a:cubicBezTo>
                    <a:pt x="340" y="1"/>
                    <a:pt x="279" y="17"/>
                    <a:pt x="225" y="49"/>
                  </a:cubicBezTo>
                  <a:cubicBezTo>
                    <a:pt x="49" y="145"/>
                    <a:pt x="1" y="353"/>
                    <a:pt x="97" y="529"/>
                  </a:cubicBezTo>
                  <a:lnTo>
                    <a:pt x="1487" y="2925"/>
                  </a:lnTo>
                  <a:cubicBezTo>
                    <a:pt x="1551" y="3038"/>
                    <a:pt x="1663" y="3102"/>
                    <a:pt x="1790" y="3102"/>
                  </a:cubicBezTo>
                  <a:cubicBezTo>
                    <a:pt x="1839" y="3102"/>
                    <a:pt x="1903" y="3085"/>
                    <a:pt x="1950" y="3053"/>
                  </a:cubicBezTo>
                  <a:cubicBezTo>
                    <a:pt x="2127" y="2957"/>
                    <a:pt x="2190" y="2750"/>
                    <a:pt x="2095" y="2574"/>
                  </a:cubicBezTo>
                  <a:lnTo>
                    <a:pt x="704" y="177"/>
                  </a:lnTo>
                  <a:cubicBezTo>
                    <a:pt x="640" y="61"/>
                    <a:pt x="521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689;p24">
              <a:extLst>
                <a:ext uri="{FF2B5EF4-FFF2-40B4-BE49-F238E27FC236}">
                  <a16:creationId xmlns:a16="http://schemas.microsoft.com/office/drawing/2014/main" id="{592AC4A4-B2B3-8996-3048-DC0EA16829AD}"/>
                </a:ext>
              </a:extLst>
            </p:cNvPr>
            <p:cNvSpPr/>
            <p:nvPr/>
          </p:nvSpPr>
          <p:spPr>
            <a:xfrm>
              <a:off x="6500150" y="4084525"/>
              <a:ext cx="79900" cy="51950"/>
            </a:xfrm>
            <a:custGeom>
              <a:avLst/>
              <a:gdLst/>
              <a:ahLst/>
              <a:cxnLst/>
              <a:rect l="l" t="t" r="r" b="b"/>
              <a:pathLst>
                <a:path w="3196" h="2078" extrusionOk="0">
                  <a:moveTo>
                    <a:pt x="397" y="1"/>
                  </a:moveTo>
                  <a:cubicBezTo>
                    <a:pt x="278" y="1"/>
                    <a:pt x="159" y="61"/>
                    <a:pt x="96" y="177"/>
                  </a:cubicBezTo>
                  <a:cubicBezTo>
                    <a:pt x="0" y="337"/>
                    <a:pt x="64" y="561"/>
                    <a:pt x="224" y="656"/>
                  </a:cubicBezTo>
                  <a:lnTo>
                    <a:pt x="2620" y="2031"/>
                  </a:lnTo>
                  <a:cubicBezTo>
                    <a:pt x="2684" y="2062"/>
                    <a:pt x="2748" y="2078"/>
                    <a:pt x="2796" y="2078"/>
                  </a:cubicBezTo>
                  <a:cubicBezTo>
                    <a:pt x="2923" y="2078"/>
                    <a:pt x="3036" y="2014"/>
                    <a:pt x="3100" y="1903"/>
                  </a:cubicBezTo>
                  <a:cubicBezTo>
                    <a:pt x="3196" y="1743"/>
                    <a:pt x="3147" y="1519"/>
                    <a:pt x="2972" y="1423"/>
                  </a:cubicBezTo>
                  <a:lnTo>
                    <a:pt x="575" y="49"/>
                  </a:lnTo>
                  <a:cubicBezTo>
                    <a:pt x="521" y="17"/>
                    <a:pt x="459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690;p24">
              <a:extLst>
                <a:ext uri="{FF2B5EF4-FFF2-40B4-BE49-F238E27FC236}">
                  <a16:creationId xmlns:a16="http://schemas.microsoft.com/office/drawing/2014/main" id="{A0F4F13A-46B7-765B-0886-D3717EDBEC75}"/>
                </a:ext>
              </a:extLst>
            </p:cNvPr>
            <p:cNvSpPr/>
            <p:nvPr/>
          </p:nvSpPr>
          <p:spPr>
            <a:xfrm>
              <a:off x="6224100" y="3697850"/>
              <a:ext cx="17600" cy="244125"/>
            </a:xfrm>
            <a:custGeom>
              <a:avLst/>
              <a:gdLst/>
              <a:ahLst/>
              <a:cxnLst/>
              <a:rect l="l" t="t" r="r" b="b"/>
              <a:pathLst>
                <a:path w="704" h="9765" extrusionOk="0">
                  <a:moveTo>
                    <a:pt x="352" y="1"/>
                  </a:moveTo>
                  <a:cubicBezTo>
                    <a:pt x="160" y="1"/>
                    <a:pt x="1" y="161"/>
                    <a:pt x="1" y="352"/>
                  </a:cubicBezTo>
                  <a:lnTo>
                    <a:pt x="1" y="9413"/>
                  </a:lnTo>
                  <a:cubicBezTo>
                    <a:pt x="1" y="9604"/>
                    <a:pt x="160" y="9764"/>
                    <a:pt x="352" y="9764"/>
                  </a:cubicBezTo>
                  <a:cubicBezTo>
                    <a:pt x="544" y="9764"/>
                    <a:pt x="704" y="9604"/>
                    <a:pt x="704" y="9413"/>
                  </a:cubicBezTo>
                  <a:lnTo>
                    <a:pt x="704" y="352"/>
                  </a:lnTo>
                  <a:cubicBezTo>
                    <a:pt x="704" y="161"/>
                    <a:pt x="544" y="1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691;p24">
              <a:extLst>
                <a:ext uri="{FF2B5EF4-FFF2-40B4-BE49-F238E27FC236}">
                  <a16:creationId xmlns:a16="http://schemas.microsoft.com/office/drawing/2014/main" id="{3661F81E-429E-06D8-0EDA-2D571100999F}"/>
                </a:ext>
              </a:extLst>
            </p:cNvPr>
            <p:cNvSpPr/>
            <p:nvPr/>
          </p:nvSpPr>
          <p:spPr>
            <a:xfrm>
              <a:off x="6238475" y="3788125"/>
              <a:ext cx="86300" cy="135475"/>
            </a:xfrm>
            <a:custGeom>
              <a:avLst/>
              <a:gdLst/>
              <a:ahLst/>
              <a:cxnLst/>
              <a:rect l="l" t="t" r="r" b="b"/>
              <a:pathLst>
                <a:path w="3452" h="5419" extrusionOk="0">
                  <a:moveTo>
                    <a:pt x="3044" y="1"/>
                  </a:moveTo>
                  <a:cubicBezTo>
                    <a:pt x="2924" y="1"/>
                    <a:pt x="2812" y="61"/>
                    <a:pt x="2749" y="177"/>
                  </a:cubicBezTo>
                  <a:lnTo>
                    <a:pt x="97" y="4890"/>
                  </a:lnTo>
                  <a:cubicBezTo>
                    <a:pt x="1" y="5050"/>
                    <a:pt x="65" y="5274"/>
                    <a:pt x="224" y="5370"/>
                  </a:cubicBezTo>
                  <a:cubicBezTo>
                    <a:pt x="288" y="5401"/>
                    <a:pt x="352" y="5418"/>
                    <a:pt x="401" y="5418"/>
                  </a:cubicBezTo>
                  <a:cubicBezTo>
                    <a:pt x="529" y="5418"/>
                    <a:pt x="640" y="5354"/>
                    <a:pt x="704" y="5226"/>
                  </a:cubicBezTo>
                  <a:lnTo>
                    <a:pt x="3356" y="512"/>
                  </a:lnTo>
                  <a:cubicBezTo>
                    <a:pt x="3452" y="352"/>
                    <a:pt x="3388" y="129"/>
                    <a:pt x="3228" y="49"/>
                  </a:cubicBezTo>
                  <a:cubicBezTo>
                    <a:pt x="3169" y="17"/>
                    <a:pt x="3105" y="1"/>
                    <a:pt x="3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692;p24">
              <a:extLst>
                <a:ext uri="{FF2B5EF4-FFF2-40B4-BE49-F238E27FC236}">
                  <a16:creationId xmlns:a16="http://schemas.microsoft.com/office/drawing/2014/main" id="{E4F5C824-C486-705F-C4E1-FAE2F126784B}"/>
                </a:ext>
              </a:extLst>
            </p:cNvPr>
            <p:cNvSpPr/>
            <p:nvPr/>
          </p:nvSpPr>
          <p:spPr>
            <a:xfrm>
              <a:off x="6182550" y="3882400"/>
              <a:ext cx="101100" cy="101100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2014" y="1"/>
                  </a:moveTo>
                  <a:cubicBezTo>
                    <a:pt x="896" y="1"/>
                    <a:pt x="1" y="912"/>
                    <a:pt x="1" y="2031"/>
                  </a:cubicBezTo>
                  <a:cubicBezTo>
                    <a:pt x="1" y="3149"/>
                    <a:pt x="896" y="4044"/>
                    <a:pt x="2014" y="4044"/>
                  </a:cubicBezTo>
                  <a:cubicBezTo>
                    <a:pt x="3133" y="4044"/>
                    <a:pt x="4044" y="3149"/>
                    <a:pt x="4044" y="2031"/>
                  </a:cubicBezTo>
                  <a:cubicBezTo>
                    <a:pt x="4044" y="912"/>
                    <a:pt x="3133" y="1"/>
                    <a:pt x="2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693;p24">
              <a:extLst>
                <a:ext uri="{FF2B5EF4-FFF2-40B4-BE49-F238E27FC236}">
                  <a16:creationId xmlns:a16="http://schemas.microsoft.com/office/drawing/2014/main" id="{1FFFDB90-FE16-A8CA-36CA-F08D42E64260}"/>
                </a:ext>
              </a:extLst>
            </p:cNvPr>
            <p:cNvSpPr/>
            <p:nvPr/>
          </p:nvSpPr>
          <p:spPr>
            <a:xfrm>
              <a:off x="5575400" y="3275650"/>
              <a:ext cx="320375" cy="320275"/>
            </a:xfrm>
            <a:custGeom>
              <a:avLst/>
              <a:gdLst/>
              <a:ahLst/>
              <a:cxnLst/>
              <a:rect l="l" t="t" r="r" b="b"/>
              <a:pathLst>
                <a:path w="12815" h="12811" extrusionOk="0">
                  <a:moveTo>
                    <a:pt x="8948" y="1"/>
                  </a:moveTo>
                  <a:lnTo>
                    <a:pt x="0" y="8932"/>
                  </a:lnTo>
                  <a:lnTo>
                    <a:pt x="0" y="8964"/>
                  </a:lnTo>
                  <a:lnTo>
                    <a:pt x="3851" y="12798"/>
                  </a:lnTo>
                  <a:cubicBezTo>
                    <a:pt x="3851" y="12807"/>
                    <a:pt x="3855" y="12811"/>
                    <a:pt x="3859" y="12811"/>
                  </a:cubicBezTo>
                  <a:cubicBezTo>
                    <a:pt x="3863" y="12811"/>
                    <a:pt x="3867" y="12807"/>
                    <a:pt x="3867" y="12798"/>
                  </a:cubicBezTo>
                  <a:lnTo>
                    <a:pt x="12799" y="3867"/>
                  </a:lnTo>
                  <a:cubicBezTo>
                    <a:pt x="12815" y="3851"/>
                    <a:pt x="12815" y="3851"/>
                    <a:pt x="12799" y="3835"/>
                  </a:cubicBezTo>
                  <a:lnTo>
                    <a:pt x="8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697;p24">
            <a:extLst>
              <a:ext uri="{FF2B5EF4-FFF2-40B4-BE49-F238E27FC236}">
                <a16:creationId xmlns:a16="http://schemas.microsoft.com/office/drawing/2014/main" id="{E642BA7B-2598-F7CF-E8A1-F9BCCE63765F}"/>
              </a:ext>
            </a:extLst>
          </p:cNvPr>
          <p:cNvGrpSpPr/>
          <p:nvPr/>
        </p:nvGrpSpPr>
        <p:grpSpPr>
          <a:xfrm>
            <a:off x="273975" y="3191742"/>
            <a:ext cx="740741" cy="740741"/>
            <a:chOff x="2304025" y="2830478"/>
            <a:chExt cx="427800" cy="427800"/>
          </a:xfrm>
        </p:grpSpPr>
        <p:sp>
          <p:nvSpPr>
            <p:cNvPr id="46" name="Google Shape;698;p24">
              <a:extLst>
                <a:ext uri="{FF2B5EF4-FFF2-40B4-BE49-F238E27FC236}">
                  <a16:creationId xmlns:a16="http://schemas.microsoft.com/office/drawing/2014/main" id="{0E17791C-1943-47B1-BA27-CFBD744DB8EB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47" name="Google Shape;699;p24">
              <a:extLst>
                <a:ext uri="{FF2B5EF4-FFF2-40B4-BE49-F238E27FC236}">
                  <a16:creationId xmlns:a16="http://schemas.microsoft.com/office/drawing/2014/main" id="{23D77E29-AECD-C25A-F987-9DF2286A940B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48" name="Google Shape;700;p24">
                <a:extLst>
                  <a:ext uri="{FF2B5EF4-FFF2-40B4-BE49-F238E27FC236}">
                    <a16:creationId xmlns:a16="http://schemas.microsoft.com/office/drawing/2014/main" id="{E688D958-98D1-A35D-9CCF-F853ECD2B62B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701;p24">
                <a:extLst>
                  <a:ext uri="{FF2B5EF4-FFF2-40B4-BE49-F238E27FC236}">
                    <a16:creationId xmlns:a16="http://schemas.microsoft.com/office/drawing/2014/main" id="{8EA35762-C3BE-9C69-71E9-195F2126C7B6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" name="Google Shape;715;p24">
            <a:extLst>
              <a:ext uri="{FF2B5EF4-FFF2-40B4-BE49-F238E27FC236}">
                <a16:creationId xmlns:a16="http://schemas.microsoft.com/office/drawing/2014/main" id="{44177479-24B3-AAE7-9922-D303378EB090}"/>
              </a:ext>
            </a:extLst>
          </p:cNvPr>
          <p:cNvGrpSpPr/>
          <p:nvPr/>
        </p:nvGrpSpPr>
        <p:grpSpPr>
          <a:xfrm>
            <a:off x="208439" y="4883640"/>
            <a:ext cx="780689" cy="780689"/>
            <a:chOff x="2304025" y="2830478"/>
            <a:chExt cx="427800" cy="427800"/>
          </a:xfrm>
        </p:grpSpPr>
        <p:sp>
          <p:nvSpPr>
            <p:cNvPr id="56" name="Google Shape;716;p24">
              <a:extLst>
                <a:ext uri="{FF2B5EF4-FFF2-40B4-BE49-F238E27FC236}">
                  <a16:creationId xmlns:a16="http://schemas.microsoft.com/office/drawing/2014/main" id="{089D6735-F768-D36B-6201-F1C9AE7740E8}"/>
                </a:ext>
              </a:extLst>
            </p:cNvPr>
            <p:cNvSpPr/>
            <p:nvPr/>
          </p:nvSpPr>
          <p:spPr>
            <a:xfrm>
              <a:off x="2304025" y="2830478"/>
              <a:ext cx="427800" cy="42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57" name="Google Shape;717;p24">
              <a:extLst>
                <a:ext uri="{FF2B5EF4-FFF2-40B4-BE49-F238E27FC236}">
                  <a16:creationId xmlns:a16="http://schemas.microsoft.com/office/drawing/2014/main" id="{E7E86BED-CF0F-944E-5D20-8A4A5C8736D5}"/>
                </a:ext>
              </a:extLst>
            </p:cNvPr>
            <p:cNvGrpSpPr/>
            <p:nvPr/>
          </p:nvGrpSpPr>
          <p:grpSpPr>
            <a:xfrm>
              <a:off x="2313903" y="2840243"/>
              <a:ext cx="408002" cy="408594"/>
              <a:chOff x="1650050" y="4161922"/>
              <a:chExt cx="204205" cy="204491"/>
            </a:xfrm>
          </p:grpSpPr>
          <p:sp>
            <p:nvSpPr>
              <p:cNvPr id="58" name="Google Shape;718;p24">
                <a:extLst>
                  <a:ext uri="{FF2B5EF4-FFF2-40B4-BE49-F238E27FC236}">
                    <a16:creationId xmlns:a16="http://schemas.microsoft.com/office/drawing/2014/main" id="{7E93E512-D622-AB35-900E-5D1793CDB10C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4491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15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cubicBezTo>
                      <a:pt x="2979" y="770"/>
                      <a:pt x="2243" y="1284"/>
                      <a:pt x="1643" y="1934"/>
                    </a:cubicBez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cubicBezTo>
                      <a:pt x="52" y="7327"/>
                      <a:pt x="308" y="8183"/>
                      <a:pt x="719" y="8952"/>
                    </a:cubicBezTo>
                    <a:cubicBezTo>
                      <a:pt x="1490" y="10390"/>
                      <a:pt x="2825" y="11485"/>
                      <a:pt x="4416" y="11930"/>
                    </a:cubicBezTo>
                    <a:cubicBezTo>
                      <a:pt x="4948" y="12067"/>
                      <a:pt x="5495" y="12154"/>
                      <a:pt x="6059" y="12154"/>
                    </a:cubicBezTo>
                    <a:cubicBezTo>
                      <a:pt x="6470" y="12154"/>
                      <a:pt x="6865" y="12119"/>
                      <a:pt x="7258" y="12033"/>
                    </a:cubicBezTo>
                    <a:cubicBezTo>
                      <a:pt x="8867" y="11725"/>
                      <a:pt x="10270" y="10750"/>
                      <a:pt x="11144" y="9415"/>
                    </a:cubicBezTo>
                    <a:cubicBezTo>
                      <a:pt x="11674" y="8628"/>
                      <a:pt x="12000" y="7703"/>
                      <a:pt x="12102" y="6711"/>
                    </a:cubicBez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cubicBezTo>
                      <a:pt x="10151" y="1507"/>
                      <a:pt x="9414" y="925"/>
                      <a:pt x="8576" y="549"/>
                    </a:cubicBez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719;p24">
                <a:extLst>
                  <a:ext uri="{FF2B5EF4-FFF2-40B4-BE49-F238E27FC236}">
                    <a16:creationId xmlns:a16="http://schemas.microsoft.com/office/drawing/2014/main" id="{7C40BDA4-D6F6-9FE8-101C-1DE6B6E72A6F}"/>
                  </a:ext>
                </a:extLst>
              </p:cNvPr>
              <p:cNvSpPr/>
              <p:nvPr/>
            </p:nvSpPr>
            <p:spPr>
              <a:xfrm flipH="1">
                <a:off x="1650050" y="4161922"/>
                <a:ext cx="204205" cy="202472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2034" extrusionOk="0">
                    <a:moveTo>
                      <a:pt x="6059" y="1"/>
                    </a:moveTo>
                    <a:cubicBezTo>
                      <a:pt x="5272" y="1"/>
                      <a:pt x="4503" y="154"/>
                      <a:pt x="3800" y="446"/>
                    </a:cubicBezTo>
                    <a:lnTo>
                      <a:pt x="3766" y="583"/>
                    </a:lnTo>
                    <a:lnTo>
                      <a:pt x="6077" y="2260"/>
                    </a:lnTo>
                    <a:lnTo>
                      <a:pt x="6025" y="3390"/>
                    </a:lnTo>
                    <a:lnTo>
                      <a:pt x="3715" y="5050"/>
                    </a:lnTo>
                    <a:lnTo>
                      <a:pt x="2517" y="4639"/>
                    </a:lnTo>
                    <a:lnTo>
                      <a:pt x="1643" y="1934"/>
                    </a:lnTo>
                    <a:cubicBezTo>
                      <a:pt x="616" y="3013"/>
                      <a:pt x="0" y="4468"/>
                      <a:pt x="0" y="6077"/>
                    </a:cubicBezTo>
                    <a:lnTo>
                      <a:pt x="0" y="6385"/>
                    </a:lnTo>
                    <a:lnTo>
                      <a:pt x="0" y="6402"/>
                    </a:lnTo>
                    <a:lnTo>
                      <a:pt x="137" y="6487"/>
                    </a:lnTo>
                    <a:lnTo>
                      <a:pt x="2483" y="4776"/>
                    </a:lnTo>
                    <a:lnTo>
                      <a:pt x="3681" y="5204"/>
                    </a:lnTo>
                    <a:lnTo>
                      <a:pt x="4519" y="7772"/>
                    </a:lnTo>
                    <a:lnTo>
                      <a:pt x="3715" y="8936"/>
                    </a:lnTo>
                    <a:lnTo>
                      <a:pt x="737" y="8936"/>
                    </a:lnTo>
                    <a:lnTo>
                      <a:pt x="719" y="8952"/>
                    </a:lnTo>
                    <a:cubicBezTo>
                      <a:pt x="1490" y="10390"/>
                      <a:pt x="2825" y="11485"/>
                      <a:pt x="4416" y="11930"/>
                    </a:cubicBezTo>
                    <a:lnTo>
                      <a:pt x="4639" y="11759"/>
                    </a:lnTo>
                    <a:lnTo>
                      <a:pt x="3766" y="9107"/>
                    </a:lnTo>
                    <a:lnTo>
                      <a:pt x="4587" y="7943"/>
                    </a:lnTo>
                    <a:lnTo>
                      <a:pt x="7481" y="7943"/>
                    </a:lnTo>
                    <a:lnTo>
                      <a:pt x="7497" y="7977"/>
                    </a:lnTo>
                    <a:lnTo>
                      <a:pt x="7994" y="9158"/>
                    </a:lnTo>
                    <a:lnTo>
                      <a:pt x="8029" y="9226"/>
                    </a:lnTo>
                    <a:lnTo>
                      <a:pt x="7138" y="11948"/>
                    </a:lnTo>
                    <a:lnTo>
                      <a:pt x="7258" y="12033"/>
                    </a:lnTo>
                    <a:cubicBezTo>
                      <a:pt x="8867" y="11725"/>
                      <a:pt x="10270" y="10750"/>
                      <a:pt x="11144" y="9415"/>
                    </a:cubicBezTo>
                    <a:lnTo>
                      <a:pt x="11057" y="9123"/>
                    </a:lnTo>
                    <a:lnTo>
                      <a:pt x="8148" y="9123"/>
                    </a:lnTo>
                    <a:lnTo>
                      <a:pt x="8131" y="9089"/>
                    </a:lnTo>
                    <a:lnTo>
                      <a:pt x="7634" y="7909"/>
                    </a:lnTo>
                    <a:lnTo>
                      <a:pt x="7600" y="7840"/>
                    </a:lnTo>
                    <a:lnTo>
                      <a:pt x="8456" y="5152"/>
                    </a:lnTo>
                    <a:lnTo>
                      <a:pt x="9706" y="5136"/>
                    </a:lnTo>
                    <a:lnTo>
                      <a:pt x="12000" y="6795"/>
                    </a:lnTo>
                    <a:lnTo>
                      <a:pt x="12102" y="6711"/>
                    </a:lnTo>
                    <a:cubicBezTo>
                      <a:pt x="12136" y="6505"/>
                      <a:pt x="12136" y="6300"/>
                      <a:pt x="12136" y="6077"/>
                    </a:cubicBezTo>
                    <a:cubicBezTo>
                      <a:pt x="12136" y="4605"/>
                      <a:pt x="11623" y="3253"/>
                      <a:pt x="10749" y="2208"/>
                    </a:cubicBezTo>
                    <a:lnTo>
                      <a:pt x="10510" y="2208"/>
                    </a:lnTo>
                    <a:lnTo>
                      <a:pt x="9603" y="4981"/>
                    </a:lnTo>
                    <a:lnTo>
                      <a:pt x="8353" y="5015"/>
                    </a:lnTo>
                    <a:lnTo>
                      <a:pt x="6162" y="3424"/>
                    </a:lnTo>
                    <a:lnTo>
                      <a:pt x="6231" y="2295"/>
                    </a:lnTo>
                    <a:lnTo>
                      <a:pt x="8593" y="583"/>
                    </a:lnTo>
                    <a:lnTo>
                      <a:pt x="8576" y="549"/>
                    </a:lnTo>
                    <a:cubicBezTo>
                      <a:pt x="7823" y="206"/>
                      <a:pt x="6967" y="1"/>
                      <a:pt x="6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" name="Google Shape;167;p19">
            <a:extLst>
              <a:ext uri="{FF2B5EF4-FFF2-40B4-BE49-F238E27FC236}">
                <a16:creationId xmlns:a16="http://schemas.microsoft.com/office/drawing/2014/main" id="{FA81048B-6000-7605-5570-B58B77A92B8F}"/>
              </a:ext>
            </a:extLst>
          </p:cNvPr>
          <p:cNvGrpSpPr/>
          <p:nvPr/>
        </p:nvGrpSpPr>
        <p:grpSpPr>
          <a:xfrm>
            <a:off x="444207" y="7316031"/>
            <a:ext cx="2507812" cy="2928278"/>
            <a:chOff x="713197" y="948134"/>
            <a:chExt cx="3157424" cy="3686805"/>
          </a:xfrm>
        </p:grpSpPr>
        <p:sp>
          <p:nvSpPr>
            <p:cNvPr id="65" name="Google Shape;168;p19">
              <a:extLst>
                <a:ext uri="{FF2B5EF4-FFF2-40B4-BE49-F238E27FC236}">
                  <a16:creationId xmlns:a16="http://schemas.microsoft.com/office/drawing/2014/main" id="{5EBBBCA5-685B-86AB-581F-9A558DB307F4}"/>
                </a:ext>
              </a:extLst>
            </p:cNvPr>
            <p:cNvSpPr/>
            <p:nvPr/>
          </p:nvSpPr>
          <p:spPr>
            <a:xfrm>
              <a:off x="713197" y="4410539"/>
              <a:ext cx="2248200" cy="22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6" name="Google Shape;169;p19">
              <a:extLst>
                <a:ext uri="{FF2B5EF4-FFF2-40B4-BE49-F238E27FC236}">
                  <a16:creationId xmlns:a16="http://schemas.microsoft.com/office/drawing/2014/main" id="{3FC0B2F5-8BF5-2C6B-437A-48D4DE878FA7}"/>
                </a:ext>
              </a:extLst>
            </p:cNvPr>
            <p:cNvGrpSpPr/>
            <p:nvPr/>
          </p:nvGrpSpPr>
          <p:grpSpPr>
            <a:xfrm>
              <a:off x="713260" y="948134"/>
              <a:ext cx="3157361" cy="3658828"/>
              <a:chOff x="1501300" y="1176600"/>
              <a:chExt cx="2961599" cy="3431974"/>
            </a:xfrm>
          </p:grpSpPr>
          <p:sp>
            <p:nvSpPr>
              <p:cNvPr id="67" name="Google Shape;170;p19">
                <a:extLst>
                  <a:ext uri="{FF2B5EF4-FFF2-40B4-BE49-F238E27FC236}">
                    <a16:creationId xmlns:a16="http://schemas.microsoft.com/office/drawing/2014/main" id="{115F6DF8-4B65-AD4F-372B-903E0DE5A39D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6558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154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cubicBezTo>
                      <a:pt x="2995" y="770"/>
                      <a:pt x="2242" y="1283"/>
                      <a:pt x="1644" y="1917"/>
                    </a:cubicBez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cubicBezTo>
                      <a:pt x="69" y="7326"/>
                      <a:pt x="325" y="8182"/>
                      <a:pt x="736" y="8952"/>
                    </a:cubicBezTo>
                    <a:cubicBezTo>
                      <a:pt x="1507" y="10389"/>
                      <a:pt x="2842" y="11468"/>
                      <a:pt x="4433" y="11930"/>
                    </a:cubicBezTo>
                    <a:cubicBezTo>
                      <a:pt x="4964" y="12067"/>
                      <a:pt x="5512" y="12153"/>
                      <a:pt x="6076" y="12153"/>
                    </a:cubicBezTo>
                    <a:cubicBezTo>
                      <a:pt x="6487" y="12153"/>
                      <a:pt x="6881" y="12119"/>
                      <a:pt x="7274" y="12033"/>
                    </a:cubicBezTo>
                    <a:cubicBezTo>
                      <a:pt x="8883" y="11708"/>
                      <a:pt x="10287" y="10750"/>
                      <a:pt x="11160" y="9414"/>
                    </a:cubicBezTo>
                    <a:cubicBezTo>
                      <a:pt x="11690" y="8627"/>
                      <a:pt x="12016" y="7703"/>
                      <a:pt x="12119" y="6710"/>
                    </a:cubicBez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cubicBezTo>
                      <a:pt x="10168" y="1489"/>
                      <a:pt x="9431" y="925"/>
                      <a:pt x="8593" y="548"/>
                    </a:cubicBez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171;p19">
                <a:extLst>
                  <a:ext uri="{FF2B5EF4-FFF2-40B4-BE49-F238E27FC236}">
                    <a16:creationId xmlns:a16="http://schemas.microsoft.com/office/drawing/2014/main" id="{F907C32D-0F5A-1DAC-5ECD-D9AC47FE7241}"/>
                  </a:ext>
                </a:extLst>
              </p:cNvPr>
              <p:cNvSpPr/>
              <p:nvPr/>
            </p:nvSpPr>
            <p:spPr>
              <a:xfrm>
                <a:off x="4043691" y="2680248"/>
                <a:ext cx="386526" cy="382710"/>
              </a:xfrm>
              <a:custGeom>
                <a:avLst/>
                <a:gdLst/>
                <a:ahLst/>
                <a:cxnLst/>
                <a:rect l="l" t="t" r="r" b="b"/>
                <a:pathLst>
                  <a:path w="12153" h="12033" extrusionOk="0">
                    <a:moveTo>
                      <a:pt x="6076" y="0"/>
                    </a:moveTo>
                    <a:cubicBezTo>
                      <a:pt x="5289" y="0"/>
                      <a:pt x="4519" y="154"/>
                      <a:pt x="3817" y="445"/>
                    </a:cubicBezTo>
                    <a:lnTo>
                      <a:pt x="3782" y="582"/>
                    </a:lnTo>
                    <a:lnTo>
                      <a:pt x="6094" y="2260"/>
                    </a:lnTo>
                    <a:lnTo>
                      <a:pt x="6042" y="3389"/>
                    </a:lnTo>
                    <a:lnTo>
                      <a:pt x="3732" y="5049"/>
                    </a:lnTo>
                    <a:lnTo>
                      <a:pt x="2534" y="4638"/>
                    </a:lnTo>
                    <a:lnTo>
                      <a:pt x="1644" y="1917"/>
                    </a:lnTo>
                    <a:cubicBezTo>
                      <a:pt x="633" y="3013"/>
                      <a:pt x="0" y="4467"/>
                      <a:pt x="0" y="6076"/>
                    </a:cubicBezTo>
                    <a:cubicBezTo>
                      <a:pt x="0" y="6179"/>
                      <a:pt x="17" y="6281"/>
                      <a:pt x="17" y="6384"/>
                    </a:cubicBezTo>
                    <a:lnTo>
                      <a:pt x="154" y="6487"/>
                    </a:lnTo>
                    <a:lnTo>
                      <a:pt x="2499" y="4775"/>
                    </a:lnTo>
                    <a:lnTo>
                      <a:pt x="3698" y="5204"/>
                    </a:lnTo>
                    <a:lnTo>
                      <a:pt x="4536" y="7771"/>
                    </a:lnTo>
                    <a:lnTo>
                      <a:pt x="3732" y="8935"/>
                    </a:lnTo>
                    <a:lnTo>
                      <a:pt x="754" y="8935"/>
                    </a:lnTo>
                    <a:lnTo>
                      <a:pt x="736" y="8952"/>
                    </a:lnTo>
                    <a:cubicBezTo>
                      <a:pt x="1507" y="10389"/>
                      <a:pt x="2842" y="11468"/>
                      <a:pt x="4433" y="11930"/>
                    </a:cubicBezTo>
                    <a:lnTo>
                      <a:pt x="4656" y="11759"/>
                    </a:lnTo>
                    <a:lnTo>
                      <a:pt x="3782" y="9106"/>
                    </a:lnTo>
                    <a:lnTo>
                      <a:pt x="4588" y="7942"/>
                    </a:lnTo>
                    <a:lnTo>
                      <a:pt x="7497" y="7942"/>
                    </a:lnTo>
                    <a:lnTo>
                      <a:pt x="7514" y="7977"/>
                    </a:lnTo>
                    <a:lnTo>
                      <a:pt x="8011" y="9157"/>
                    </a:lnTo>
                    <a:lnTo>
                      <a:pt x="8045" y="9209"/>
                    </a:lnTo>
                    <a:lnTo>
                      <a:pt x="7155" y="11948"/>
                    </a:lnTo>
                    <a:lnTo>
                      <a:pt x="7274" y="12033"/>
                    </a:lnTo>
                    <a:cubicBezTo>
                      <a:pt x="8883" y="11708"/>
                      <a:pt x="10287" y="10750"/>
                      <a:pt x="11160" y="9414"/>
                    </a:cubicBezTo>
                    <a:lnTo>
                      <a:pt x="11058" y="9123"/>
                    </a:lnTo>
                    <a:lnTo>
                      <a:pt x="8164" y="9123"/>
                    </a:lnTo>
                    <a:lnTo>
                      <a:pt x="8148" y="9089"/>
                    </a:lnTo>
                    <a:lnTo>
                      <a:pt x="7634" y="7908"/>
                    </a:lnTo>
                    <a:lnTo>
                      <a:pt x="7600" y="7840"/>
                    </a:lnTo>
                    <a:lnTo>
                      <a:pt x="8472" y="5152"/>
                    </a:lnTo>
                    <a:lnTo>
                      <a:pt x="9722" y="5135"/>
                    </a:lnTo>
                    <a:lnTo>
                      <a:pt x="12016" y="6795"/>
                    </a:lnTo>
                    <a:lnTo>
                      <a:pt x="12119" y="6710"/>
                    </a:lnTo>
                    <a:cubicBezTo>
                      <a:pt x="12153" y="6505"/>
                      <a:pt x="12153" y="6299"/>
                      <a:pt x="12153" y="6076"/>
                    </a:cubicBezTo>
                    <a:cubicBezTo>
                      <a:pt x="12153" y="4604"/>
                      <a:pt x="11640" y="3253"/>
                      <a:pt x="10766" y="2191"/>
                    </a:cubicBezTo>
                    <a:lnTo>
                      <a:pt x="10526" y="2191"/>
                    </a:lnTo>
                    <a:lnTo>
                      <a:pt x="9620" y="4981"/>
                    </a:lnTo>
                    <a:lnTo>
                      <a:pt x="8370" y="5015"/>
                    </a:lnTo>
                    <a:lnTo>
                      <a:pt x="6179" y="3424"/>
                    </a:lnTo>
                    <a:lnTo>
                      <a:pt x="6247" y="2294"/>
                    </a:lnTo>
                    <a:lnTo>
                      <a:pt x="8609" y="582"/>
                    </a:lnTo>
                    <a:lnTo>
                      <a:pt x="8593" y="548"/>
                    </a:lnTo>
                    <a:cubicBezTo>
                      <a:pt x="7840" y="188"/>
                      <a:pt x="6984" y="0"/>
                      <a:pt x="60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172;p19">
                <a:extLst>
                  <a:ext uri="{FF2B5EF4-FFF2-40B4-BE49-F238E27FC236}">
                    <a16:creationId xmlns:a16="http://schemas.microsoft.com/office/drawing/2014/main" id="{1BE4D5BC-A60D-C9B0-9AB5-EA5FC60DD00E}"/>
                  </a:ext>
                </a:extLst>
              </p:cNvPr>
              <p:cNvSpPr/>
              <p:nvPr/>
            </p:nvSpPr>
            <p:spPr>
              <a:xfrm>
                <a:off x="2344046" y="4287331"/>
                <a:ext cx="281442" cy="277689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8731" extrusionOk="0">
                    <a:moveTo>
                      <a:pt x="2481" y="1"/>
                    </a:moveTo>
                    <a:lnTo>
                      <a:pt x="1438" y="1644"/>
                    </a:lnTo>
                    <a:lnTo>
                      <a:pt x="0" y="3886"/>
                    </a:lnTo>
                    <a:lnTo>
                      <a:pt x="8661" y="8730"/>
                    </a:lnTo>
                    <a:cubicBezTo>
                      <a:pt x="8832" y="8011"/>
                      <a:pt x="8849" y="7292"/>
                      <a:pt x="8712" y="6608"/>
                    </a:cubicBezTo>
                    <a:cubicBezTo>
                      <a:pt x="8661" y="6368"/>
                      <a:pt x="8593" y="6129"/>
                      <a:pt x="8490" y="5905"/>
                    </a:cubicBezTo>
                    <a:cubicBezTo>
                      <a:pt x="8387" y="5615"/>
                      <a:pt x="8250" y="5341"/>
                      <a:pt x="8079" y="5084"/>
                    </a:cubicBezTo>
                    <a:cubicBezTo>
                      <a:pt x="7959" y="4913"/>
                      <a:pt x="7822" y="4741"/>
                      <a:pt x="7685" y="4570"/>
                    </a:cubicBezTo>
                    <a:cubicBezTo>
                      <a:pt x="7531" y="4383"/>
                      <a:pt x="7360" y="4212"/>
                      <a:pt x="7171" y="4057"/>
                    </a:cubicBezTo>
                    <a:cubicBezTo>
                      <a:pt x="7103" y="3988"/>
                      <a:pt x="7034" y="3938"/>
                      <a:pt x="6949" y="3869"/>
                    </a:cubicBezTo>
                    <a:cubicBezTo>
                      <a:pt x="6589" y="3578"/>
                      <a:pt x="6281" y="3219"/>
                      <a:pt x="6059" y="2790"/>
                    </a:cubicBezTo>
                    <a:cubicBezTo>
                      <a:pt x="5957" y="2585"/>
                      <a:pt x="5870" y="2379"/>
                      <a:pt x="5802" y="2158"/>
                    </a:cubicBezTo>
                    <a:lnTo>
                      <a:pt x="5699" y="1797"/>
                    </a:lnTo>
                    <a:lnTo>
                      <a:pt x="24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173;p19">
                <a:extLst>
                  <a:ext uri="{FF2B5EF4-FFF2-40B4-BE49-F238E27FC236}">
                    <a16:creationId xmlns:a16="http://schemas.microsoft.com/office/drawing/2014/main" id="{8F2F8CD3-AC51-0687-A09C-7E7A08B61228}"/>
                  </a:ext>
                </a:extLst>
              </p:cNvPr>
              <p:cNvSpPr/>
              <p:nvPr/>
            </p:nvSpPr>
            <p:spPr>
              <a:xfrm>
                <a:off x="2344046" y="4339621"/>
                <a:ext cx="106706" cy="12085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3800" extrusionOk="0">
                    <a:moveTo>
                      <a:pt x="1438" y="0"/>
                    </a:moveTo>
                    <a:lnTo>
                      <a:pt x="0" y="2242"/>
                    </a:lnTo>
                    <a:lnTo>
                      <a:pt x="2789" y="3800"/>
                    </a:lnTo>
                    <a:cubicBezTo>
                      <a:pt x="3355" y="2396"/>
                      <a:pt x="2807" y="770"/>
                      <a:pt x="1454" y="17"/>
                    </a:cubicBez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174;p19">
                <a:extLst>
                  <a:ext uri="{FF2B5EF4-FFF2-40B4-BE49-F238E27FC236}">
                    <a16:creationId xmlns:a16="http://schemas.microsoft.com/office/drawing/2014/main" id="{30BCDF11-498B-3EB7-2C03-4437838C2C62}"/>
                  </a:ext>
                </a:extLst>
              </p:cNvPr>
              <p:cNvSpPr/>
              <p:nvPr/>
            </p:nvSpPr>
            <p:spPr>
              <a:xfrm>
                <a:off x="2498657" y="4376071"/>
                <a:ext cx="73501" cy="5235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646" extrusionOk="0">
                    <a:moveTo>
                      <a:pt x="1198" y="0"/>
                    </a:moveTo>
                    <a:lnTo>
                      <a:pt x="633" y="171"/>
                    </a:lnTo>
                    <a:cubicBezTo>
                      <a:pt x="222" y="274"/>
                      <a:pt x="0" y="703"/>
                      <a:pt x="103" y="1096"/>
                    </a:cubicBezTo>
                    <a:cubicBezTo>
                      <a:pt x="171" y="1301"/>
                      <a:pt x="290" y="1456"/>
                      <a:pt x="462" y="1558"/>
                    </a:cubicBezTo>
                    <a:cubicBezTo>
                      <a:pt x="570" y="1612"/>
                      <a:pt x="692" y="1646"/>
                      <a:pt x="819" y="1646"/>
                    </a:cubicBezTo>
                    <a:cubicBezTo>
                      <a:pt x="893" y="1646"/>
                      <a:pt x="968" y="1634"/>
                      <a:pt x="1044" y="1609"/>
                    </a:cubicBezTo>
                    <a:lnTo>
                      <a:pt x="2310" y="1267"/>
                    </a:lnTo>
                    <a:cubicBezTo>
                      <a:pt x="2242" y="1198"/>
                      <a:pt x="2173" y="1148"/>
                      <a:pt x="2088" y="1079"/>
                    </a:cubicBezTo>
                    <a:cubicBezTo>
                      <a:pt x="1728" y="788"/>
                      <a:pt x="1420" y="429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175;p19">
                <a:extLst>
                  <a:ext uri="{FF2B5EF4-FFF2-40B4-BE49-F238E27FC236}">
                    <a16:creationId xmlns:a16="http://schemas.microsoft.com/office/drawing/2014/main" id="{A5EF5A7A-EA8D-E29B-40C6-50BC5CD47D90}"/>
                  </a:ext>
                </a:extLst>
              </p:cNvPr>
              <p:cNvSpPr/>
              <p:nvPr/>
            </p:nvSpPr>
            <p:spPr>
              <a:xfrm>
                <a:off x="2517169" y="4432687"/>
                <a:ext cx="96910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1942" extrusionOk="0">
                    <a:moveTo>
                      <a:pt x="2242" y="0"/>
                    </a:moveTo>
                    <a:lnTo>
                      <a:pt x="633" y="463"/>
                    </a:lnTo>
                    <a:cubicBezTo>
                      <a:pt x="240" y="566"/>
                      <a:pt x="0" y="993"/>
                      <a:pt x="119" y="1387"/>
                    </a:cubicBezTo>
                    <a:cubicBezTo>
                      <a:pt x="171" y="1593"/>
                      <a:pt x="308" y="1746"/>
                      <a:pt x="479" y="1849"/>
                    </a:cubicBezTo>
                    <a:cubicBezTo>
                      <a:pt x="583" y="1907"/>
                      <a:pt x="711" y="1942"/>
                      <a:pt x="847" y="1942"/>
                    </a:cubicBezTo>
                    <a:cubicBezTo>
                      <a:pt x="911" y="1942"/>
                      <a:pt x="977" y="1934"/>
                      <a:pt x="1044" y="1917"/>
                    </a:cubicBezTo>
                    <a:lnTo>
                      <a:pt x="3047" y="1335"/>
                    </a:lnTo>
                    <a:cubicBezTo>
                      <a:pt x="2944" y="1045"/>
                      <a:pt x="2807" y="771"/>
                      <a:pt x="2636" y="514"/>
                    </a:cubicBezTo>
                    <a:cubicBezTo>
                      <a:pt x="2516" y="343"/>
                      <a:pt x="2379" y="171"/>
                      <a:pt x="2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176;p19">
                <a:extLst>
                  <a:ext uri="{FF2B5EF4-FFF2-40B4-BE49-F238E27FC236}">
                    <a16:creationId xmlns:a16="http://schemas.microsoft.com/office/drawing/2014/main" id="{C20B4469-33B9-FDB4-4E97-80AABA1BB2BB}"/>
                  </a:ext>
                </a:extLst>
              </p:cNvPr>
              <p:cNvSpPr/>
              <p:nvPr/>
            </p:nvSpPr>
            <p:spPr>
              <a:xfrm>
                <a:off x="2328238" y="4410899"/>
                <a:ext cx="291302" cy="182433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5736" extrusionOk="0">
                    <a:moveTo>
                      <a:pt x="497" y="1"/>
                    </a:moveTo>
                    <a:lnTo>
                      <a:pt x="0" y="908"/>
                    </a:lnTo>
                    <a:lnTo>
                      <a:pt x="8645" y="5735"/>
                    </a:lnTo>
                    <a:lnTo>
                      <a:pt x="9158" y="4845"/>
                    </a:lnTo>
                    <a:lnTo>
                      <a:pt x="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177;p19">
                <a:extLst>
                  <a:ext uri="{FF2B5EF4-FFF2-40B4-BE49-F238E27FC236}">
                    <a16:creationId xmlns:a16="http://schemas.microsoft.com/office/drawing/2014/main" id="{CDD281A5-C9B1-79F6-B344-581855B30A59}"/>
                  </a:ext>
                </a:extLst>
              </p:cNvPr>
              <p:cNvSpPr/>
              <p:nvPr/>
            </p:nvSpPr>
            <p:spPr>
              <a:xfrm>
                <a:off x="2554701" y="4567164"/>
                <a:ext cx="4850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302" extrusionOk="0">
                    <a:moveTo>
                      <a:pt x="53" y="1"/>
                    </a:moveTo>
                    <a:lnTo>
                      <a:pt x="0" y="822"/>
                    </a:lnTo>
                    <a:lnTo>
                      <a:pt x="856" y="1302"/>
                    </a:lnTo>
                    <a:lnTo>
                      <a:pt x="1525" y="822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178;p19">
                <a:extLst>
                  <a:ext uri="{FF2B5EF4-FFF2-40B4-BE49-F238E27FC236}">
                    <a16:creationId xmlns:a16="http://schemas.microsoft.com/office/drawing/2014/main" id="{FFBA0268-15EE-AD5C-D2D8-2F3B075BEF1C}"/>
                  </a:ext>
                </a:extLst>
              </p:cNvPr>
              <p:cNvSpPr/>
              <p:nvPr/>
            </p:nvSpPr>
            <p:spPr>
              <a:xfrm>
                <a:off x="2449071" y="4507813"/>
                <a:ext cx="49043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02" extrusionOk="0">
                    <a:moveTo>
                      <a:pt x="53" y="0"/>
                    </a:moveTo>
                    <a:lnTo>
                      <a:pt x="1" y="840"/>
                    </a:lnTo>
                    <a:lnTo>
                      <a:pt x="857" y="1301"/>
                    </a:lnTo>
                    <a:lnTo>
                      <a:pt x="1541" y="84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179;p19">
                <a:extLst>
                  <a:ext uri="{FF2B5EF4-FFF2-40B4-BE49-F238E27FC236}">
                    <a16:creationId xmlns:a16="http://schemas.microsoft.com/office/drawing/2014/main" id="{C4BFE4AC-FB80-E951-2443-EE93F335792A}"/>
                  </a:ext>
                </a:extLst>
              </p:cNvPr>
              <p:cNvSpPr/>
              <p:nvPr/>
            </p:nvSpPr>
            <p:spPr>
              <a:xfrm>
                <a:off x="2344046" y="4449003"/>
                <a:ext cx="48439" cy="41410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302" extrusionOk="0">
                    <a:moveTo>
                      <a:pt x="34" y="1"/>
                    </a:moveTo>
                    <a:lnTo>
                      <a:pt x="0" y="822"/>
                    </a:lnTo>
                    <a:lnTo>
                      <a:pt x="838" y="1302"/>
                    </a:lnTo>
                    <a:lnTo>
                      <a:pt x="1523" y="840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180;p19">
                <a:extLst>
                  <a:ext uri="{FF2B5EF4-FFF2-40B4-BE49-F238E27FC236}">
                    <a16:creationId xmlns:a16="http://schemas.microsoft.com/office/drawing/2014/main" id="{BF772B8C-6FD2-AF8E-B88B-E73418A535DB}"/>
                  </a:ext>
                </a:extLst>
              </p:cNvPr>
              <p:cNvSpPr/>
              <p:nvPr/>
            </p:nvSpPr>
            <p:spPr>
              <a:xfrm>
                <a:off x="2405528" y="3190901"/>
                <a:ext cx="511742" cy="1156843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36373" extrusionOk="0">
                    <a:moveTo>
                      <a:pt x="14157" y="1"/>
                    </a:moveTo>
                    <a:lnTo>
                      <a:pt x="3852" y="856"/>
                    </a:lnTo>
                    <a:lnTo>
                      <a:pt x="2380" y="3047"/>
                    </a:lnTo>
                    <a:lnTo>
                      <a:pt x="3869" y="16877"/>
                    </a:lnTo>
                    <a:cubicBezTo>
                      <a:pt x="3750" y="17031"/>
                      <a:pt x="3647" y="17168"/>
                      <a:pt x="3527" y="17322"/>
                    </a:cubicBezTo>
                    <a:cubicBezTo>
                      <a:pt x="1507" y="20043"/>
                      <a:pt x="343" y="23416"/>
                      <a:pt x="309" y="26805"/>
                    </a:cubicBezTo>
                    <a:cubicBezTo>
                      <a:pt x="292" y="28054"/>
                      <a:pt x="411" y="29320"/>
                      <a:pt x="343" y="30570"/>
                    </a:cubicBezTo>
                    <a:cubicBezTo>
                      <a:pt x="258" y="31819"/>
                      <a:pt x="806" y="34370"/>
                      <a:pt x="1" y="35329"/>
                    </a:cubicBezTo>
                    <a:cubicBezTo>
                      <a:pt x="2791" y="36269"/>
                      <a:pt x="3852" y="36372"/>
                      <a:pt x="3852" y="36372"/>
                    </a:cubicBezTo>
                    <a:cubicBezTo>
                      <a:pt x="6694" y="31152"/>
                      <a:pt x="9330" y="24493"/>
                      <a:pt x="11418" y="18555"/>
                    </a:cubicBezTo>
                    <a:cubicBezTo>
                      <a:pt x="14259" y="10476"/>
                      <a:pt x="16090" y="3732"/>
                      <a:pt x="16090" y="3732"/>
                    </a:cubicBezTo>
                    <a:lnTo>
                      <a:pt x="141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181;p19">
                <a:extLst>
                  <a:ext uri="{FF2B5EF4-FFF2-40B4-BE49-F238E27FC236}">
                    <a16:creationId xmlns:a16="http://schemas.microsoft.com/office/drawing/2014/main" id="{46B86F60-BA4A-91ED-52A6-0FEDEFF7A91D}"/>
                  </a:ext>
                </a:extLst>
              </p:cNvPr>
              <p:cNvSpPr/>
              <p:nvPr/>
            </p:nvSpPr>
            <p:spPr>
              <a:xfrm>
                <a:off x="1501300" y="2386802"/>
                <a:ext cx="133358" cy="176232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5541" extrusionOk="0">
                    <a:moveTo>
                      <a:pt x="3355" y="0"/>
                    </a:moveTo>
                    <a:lnTo>
                      <a:pt x="2824" y="257"/>
                    </a:lnTo>
                    <a:cubicBezTo>
                      <a:pt x="2824" y="257"/>
                      <a:pt x="0" y="4742"/>
                      <a:pt x="735" y="5461"/>
                    </a:cubicBezTo>
                    <a:cubicBezTo>
                      <a:pt x="791" y="5516"/>
                      <a:pt x="856" y="5541"/>
                      <a:pt x="929" y="5541"/>
                    </a:cubicBezTo>
                    <a:cubicBezTo>
                      <a:pt x="1783" y="5541"/>
                      <a:pt x="3647" y="2014"/>
                      <a:pt x="3663" y="1951"/>
                    </a:cubicBezTo>
                    <a:cubicBezTo>
                      <a:pt x="3679" y="1883"/>
                      <a:pt x="4193" y="616"/>
                      <a:pt x="4193" y="616"/>
                    </a:cubicBezTo>
                    <a:lnTo>
                      <a:pt x="33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182;p19">
                <a:extLst>
                  <a:ext uri="{FF2B5EF4-FFF2-40B4-BE49-F238E27FC236}">
                    <a16:creationId xmlns:a16="http://schemas.microsoft.com/office/drawing/2014/main" id="{FB073D25-0A06-FEE7-9DAA-D108BDF95B95}"/>
                  </a:ext>
                </a:extLst>
              </p:cNvPr>
              <p:cNvSpPr/>
              <p:nvPr/>
            </p:nvSpPr>
            <p:spPr>
              <a:xfrm>
                <a:off x="1591090" y="1793390"/>
                <a:ext cx="698501" cy="736636"/>
              </a:xfrm>
              <a:custGeom>
                <a:avLst/>
                <a:gdLst/>
                <a:ahLst/>
                <a:cxnLst/>
                <a:rect l="l" t="t" r="r" b="b"/>
                <a:pathLst>
                  <a:path w="21962" h="23161" extrusionOk="0">
                    <a:moveTo>
                      <a:pt x="18315" y="0"/>
                    </a:moveTo>
                    <a:cubicBezTo>
                      <a:pt x="10236" y="4861"/>
                      <a:pt x="3903" y="10989"/>
                      <a:pt x="1" y="18914"/>
                    </a:cubicBezTo>
                    <a:lnTo>
                      <a:pt x="5478" y="21722"/>
                    </a:lnTo>
                    <a:cubicBezTo>
                      <a:pt x="5478" y="21722"/>
                      <a:pt x="7197" y="23160"/>
                      <a:pt x="7857" y="23160"/>
                    </a:cubicBezTo>
                    <a:cubicBezTo>
                      <a:pt x="7927" y="23160"/>
                      <a:pt x="7986" y="23144"/>
                      <a:pt x="8029" y="23107"/>
                    </a:cubicBezTo>
                    <a:cubicBezTo>
                      <a:pt x="8490" y="22749"/>
                      <a:pt x="6968" y="19941"/>
                      <a:pt x="6968" y="19941"/>
                    </a:cubicBezTo>
                    <a:cubicBezTo>
                      <a:pt x="6968" y="19941"/>
                      <a:pt x="7652" y="18007"/>
                      <a:pt x="9962" y="16005"/>
                    </a:cubicBezTo>
                    <a:cubicBezTo>
                      <a:pt x="12256" y="14019"/>
                      <a:pt x="21962" y="8439"/>
                      <a:pt x="21962" y="8439"/>
                    </a:cubicBezTo>
                    <a:lnTo>
                      <a:pt x="183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183;p19">
                <a:extLst>
                  <a:ext uri="{FF2B5EF4-FFF2-40B4-BE49-F238E27FC236}">
                    <a16:creationId xmlns:a16="http://schemas.microsoft.com/office/drawing/2014/main" id="{DF3684F2-99DF-E919-E011-2BAAF465089F}"/>
                  </a:ext>
                </a:extLst>
              </p:cNvPr>
              <p:cNvSpPr/>
              <p:nvPr/>
            </p:nvSpPr>
            <p:spPr>
              <a:xfrm>
                <a:off x="1552986" y="2395486"/>
                <a:ext cx="113258" cy="215097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6763" extrusionOk="0">
                    <a:moveTo>
                      <a:pt x="2038" y="1"/>
                    </a:moveTo>
                    <a:cubicBezTo>
                      <a:pt x="2038" y="1"/>
                      <a:pt x="566" y="2226"/>
                      <a:pt x="292" y="3253"/>
                    </a:cubicBezTo>
                    <a:cubicBezTo>
                      <a:pt x="0" y="4298"/>
                      <a:pt x="908" y="6763"/>
                      <a:pt x="1456" y="6763"/>
                    </a:cubicBezTo>
                    <a:cubicBezTo>
                      <a:pt x="2004" y="6763"/>
                      <a:pt x="1969" y="3305"/>
                      <a:pt x="1969" y="3305"/>
                    </a:cubicBezTo>
                    <a:lnTo>
                      <a:pt x="3373" y="1593"/>
                    </a:lnTo>
                    <a:lnTo>
                      <a:pt x="3561" y="959"/>
                    </a:lnTo>
                    <a:lnTo>
                      <a:pt x="20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184;p19">
                <a:extLst>
                  <a:ext uri="{FF2B5EF4-FFF2-40B4-BE49-F238E27FC236}">
                    <a16:creationId xmlns:a16="http://schemas.microsoft.com/office/drawing/2014/main" id="{D0235AB7-9B91-DEE1-ABA1-EBEBF6EF580B}"/>
                  </a:ext>
                </a:extLst>
              </p:cNvPr>
              <p:cNvSpPr/>
              <p:nvPr/>
            </p:nvSpPr>
            <p:spPr>
              <a:xfrm>
                <a:off x="1609665" y="2429264"/>
                <a:ext cx="103398" cy="204729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7" extrusionOk="0">
                    <a:moveTo>
                      <a:pt x="1488" y="0"/>
                    </a:moveTo>
                    <a:cubicBezTo>
                      <a:pt x="1488" y="0"/>
                      <a:pt x="375" y="2003"/>
                      <a:pt x="187" y="3065"/>
                    </a:cubicBezTo>
                    <a:cubicBezTo>
                      <a:pt x="1" y="4114"/>
                      <a:pt x="1088" y="6437"/>
                      <a:pt x="1624" y="6437"/>
                    </a:cubicBezTo>
                    <a:cubicBezTo>
                      <a:pt x="1630" y="6437"/>
                      <a:pt x="1636" y="6436"/>
                      <a:pt x="1642" y="6436"/>
                    </a:cubicBezTo>
                    <a:cubicBezTo>
                      <a:pt x="2189" y="6402"/>
                      <a:pt x="1865" y="2962"/>
                      <a:pt x="1865" y="2962"/>
                    </a:cubicBezTo>
                    <a:lnTo>
                      <a:pt x="3114" y="1130"/>
                    </a:lnTo>
                    <a:lnTo>
                      <a:pt x="3251" y="479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185;p19">
                <a:extLst>
                  <a:ext uri="{FF2B5EF4-FFF2-40B4-BE49-F238E27FC236}">
                    <a16:creationId xmlns:a16="http://schemas.microsoft.com/office/drawing/2014/main" id="{FD4E7937-5516-B76E-CE3A-C38664D74BDB}"/>
                  </a:ext>
                </a:extLst>
              </p:cNvPr>
              <p:cNvSpPr/>
              <p:nvPr/>
            </p:nvSpPr>
            <p:spPr>
              <a:xfrm>
                <a:off x="1665772" y="2448316"/>
                <a:ext cx="103398" cy="204761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6438" extrusionOk="0">
                    <a:moveTo>
                      <a:pt x="1504" y="1"/>
                    </a:moveTo>
                    <a:cubicBezTo>
                      <a:pt x="1504" y="1"/>
                      <a:pt x="391" y="1986"/>
                      <a:pt x="204" y="3048"/>
                    </a:cubicBezTo>
                    <a:cubicBezTo>
                      <a:pt x="0" y="4098"/>
                      <a:pt x="1104" y="6437"/>
                      <a:pt x="1641" y="6437"/>
                    </a:cubicBezTo>
                    <a:cubicBezTo>
                      <a:pt x="1647" y="6437"/>
                      <a:pt x="1652" y="6437"/>
                      <a:pt x="1658" y="6437"/>
                    </a:cubicBezTo>
                    <a:cubicBezTo>
                      <a:pt x="2205" y="6385"/>
                      <a:pt x="1881" y="2961"/>
                      <a:pt x="1881" y="2961"/>
                    </a:cubicBezTo>
                    <a:lnTo>
                      <a:pt x="3130" y="1131"/>
                    </a:lnTo>
                    <a:lnTo>
                      <a:pt x="3250" y="480"/>
                    </a:lnTo>
                    <a:lnTo>
                      <a:pt x="15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186;p19">
                <a:extLst>
                  <a:ext uri="{FF2B5EF4-FFF2-40B4-BE49-F238E27FC236}">
                    <a16:creationId xmlns:a16="http://schemas.microsoft.com/office/drawing/2014/main" id="{FB7DCE58-C675-A84B-8AAE-6357768E286D}"/>
                  </a:ext>
                </a:extLst>
              </p:cNvPr>
              <p:cNvSpPr/>
              <p:nvPr/>
            </p:nvSpPr>
            <p:spPr>
              <a:xfrm>
                <a:off x="3064273" y="2569530"/>
                <a:ext cx="1155221" cy="74493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23422" extrusionOk="0">
                    <a:moveTo>
                      <a:pt x="7208" y="1"/>
                    </a:moveTo>
                    <a:cubicBezTo>
                      <a:pt x="4860" y="1"/>
                      <a:pt x="2928" y="572"/>
                      <a:pt x="2928" y="572"/>
                    </a:cubicBezTo>
                    <a:lnTo>
                      <a:pt x="0" y="4080"/>
                    </a:lnTo>
                    <a:lnTo>
                      <a:pt x="822" y="11885"/>
                    </a:lnTo>
                    <a:lnTo>
                      <a:pt x="2449" y="12519"/>
                    </a:lnTo>
                    <a:cubicBezTo>
                      <a:pt x="4251" y="12144"/>
                      <a:pt x="5984" y="11972"/>
                      <a:pt x="7659" y="11972"/>
                    </a:cubicBezTo>
                    <a:cubicBezTo>
                      <a:pt x="8735" y="11972"/>
                      <a:pt x="9787" y="12043"/>
                      <a:pt x="10818" y="12177"/>
                    </a:cubicBezTo>
                    <a:cubicBezTo>
                      <a:pt x="11571" y="12279"/>
                      <a:pt x="12324" y="12450"/>
                      <a:pt x="13043" y="12706"/>
                    </a:cubicBezTo>
                    <a:cubicBezTo>
                      <a:pt x="15474" y="13528"/>
                      <a:pt x="17580" y="15121"/>
                      <a:pt x="19189" y="17191"/>
                    </a:cubicBezTo>
                    <a:cubicBezTo>
                      <a:pt x="19873" y="18081"/>
                      <a:pt x="20763" y="18800"/>
                      <a:pt x="21790" y="19279"/>
                    </a:cubicBezTo>
                    <a:cubicBezTo>
                      <a:pt x="23262" y="19947"/>
                      <a:pt x="31358" y="21881"/>
                      <a:pt x="33087" y="23421"/>
                    </a:cubicBezTo>
                    <a:cubicBezTo>
                      <a:pt x="36321" y="22429"/>
                      <a:pt x="35637" y="20598"/>
                      <a:pt x="35637" y="20598"/>
                    </a:cubicBezTo>
                    <a:cubicBezTo>
                      <a:pt x="35637" y="20598"/>
                      <a:pt x="23639" y="10002"/>
                      <a:pt x="16176" y="4200"/>
                    </a:cubicBezTo>
                    <a:cubicBezTo>
                      <a:pt x="13711" y="2283"/>
                      <a:pt x="11742" y="896"/>
                      <a:pt x="10852" y="572"/>
                    </a:cubicBezTo>
                    <a:cubicBezTo>
                      <a:pt x="9660" y="144"/>
                      <a:pt x="8382" y="1"/>
                      <a:pt x="7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187;p19">
                <a:extLst>
                  <a:ext uri="{FF2B5EF4-FFF2-40B4-BE49-F238E27FC236}">
                    <a16:creationId xmlns:a16="http://schemas.microsoft.com/office/drawing/2014/main" id="{83686706-7C3D-0368-7887-E171BD51D212}"/>
                  </a:ext>
                </a:extLst>
              </p:cNvPr>
              <p:cNvSpPr/>
              <p:nvPr/>
            </p:nvSpPr>
            <p:spPr>
              <a:xfrm>
                <a:off x="4107368" y="3180023"/>
                <a:ext cx="326669" cy="234625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7377" extrusionOk="0">
                    <a:moveTo>
                      <a:pt x="7549" y="0"/>
                    </a:moveTo>
                    <a:cubicBezTo>
                      <a:pt x="7241" y="17"/>
                      <a:pt x="6933" y="69"/>
                      <a:pt x="6641" y="137"/>
                    </a:cubicBezTo>
                    <a:cubicBezTo>
                      <a:pt x="6436" y="188"/>
                      <a:pt x="6231" y="256"/>
                      <a:pt x="6025" y="343"/>
                    </a:cubicBezTo>
                    <a:cubicBezTo>
                      <a:pt x="5803" y="427"/>
                      <a:pt x="5580" y="530"/>
                      <a:pt x="5358" y="651"/>
                    </a:cubicBezTo>
                    <a:cubicBezTo>
                      <a:pt x="5290" y="701"/>
                      <a:pt x="5204" y="753"/>
                      <a:pt x="5119" y="804"/>
                    </a:cubicBezTo>
                    <a:cubicBezTo>
                      <a:pt x="4724" y="1061"/>
                      <a:pt x="4279" y="1233"/>
                      <a:pt x="3818" y="1301"/>
                    </a:cubicBezTo>
                    <a:cubicBezTo>
                      <a:pt x="3654" y="1326"/>
                      <a:pt x="3482" y="1342"/>
                      <a:pt x="3307" y="1342"/>
                    </a:cubicBezTo>
                    <a:cubicBezTo>
                      <a:pt x="3243" y="1342"/>
                      <a:pt x="3179" y="1340"/>
                      <a:pt x="3116" y="1335"/>
                    </a:cubicBezTo>
                    <a:lnTo>
                      <a:pt x="2757" y="1318"/>
                    </a:lnTo>
                    <a:lnTo>
                      <a:pt x="0" y="3782"/>
                    </a:lnTo>
                    <a:lnTo>
                      <a:pt x="1216" y="5289"/>
                    </a:lnTo>
                    <a:lnTo>
                      <a:pt x="2876" y="7377"/>
                    </a:lnTo>
                    <a:lnTo>
                      <a:pt x="10270" y="770"/>
                    </a:lnTo>
                    <a:cubicBezTo>
                      <a:pt x="9654" y="377"/>
                      <a:pt x="8969" y="119"/>
                      <a:pt x="8285" y="34"/>
                    </a:cubicBezTo>
                    <a:cubicBezTo>
                      <a:pt x="8045" y="0"/>
                      <a:pt x="7789" y="0"/>
                      <a:pt x="75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188;p19">
                <a:extLst>
                  <a:ext uri="{FF2B5EF4-FFF2-40B4-BE49-F238E27FC236}">
                    <a16:creationId xmlns:a16="http://schemas.microsoft.com/office/drawing/2014/main" id="{863A5A87-2F96-1138-2CC4-DAA1EC358AE6}"/>
                  </a:ext>
                </a:extLst>
              </p:cNvPr>
              <p:cNvSpPr/>
              <p:nvPr/>
            </p:nvSpPr>
            <p:spPr>
              <a:xfrm>
                <a:off x="4146045" y="3323311"/>
                <a:ext cx="128492" cy="91344"/>
              </a:xfrm>
              <a:custGeom>
                <a:avLst/>
                <a:gdLst/>
                <a:ahLst/>
                <a:cxnLst/>
                <a:rect l="l" t="t" r="r" b="b"/>
                <a:pathLst>
                  <a:path w="4040" h="2872" extrusionOk="0">
                    <a:moveTo>
                      <a:pt x="2042" y="1"/>
                    </a:moveTo>
                    <a:cubicBezTo>
                      <a:pt x="1322" y="1"/>
                      <a:pt x="599" y="253"/>
                      <a:pt x="17" y="767"/>
                    </a:cubicBezTo>
                    <a:lnTo>
                      <a:pt x="0" y="784"/>
                    </a:lnTo>
                    <a:lnTo>
                      <a:pt x="1660" y="2872"/>
                    </a:lnTo>
                    <a:lnTo>
                      <a:pt x="4040" y="749"/>
                    </a:lnTo>
                    <a:cubicBezTo>
                      <a:pt x="3475" y="253"/>
                      <a:pt x="2761" y="1"/>
                      <a:pt x="20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189;p19">
                <a:extLst>
                  <a:ext uri="{FF2B5EF4-FFF2-40B4-BE49-F238E27FC236}">
                    <a16:creationId xmlns:a16="http://schemas.microsoft.com/office/drawing/2014/main" id="{1FD35893-73BE-7C18-C8E7-A8AA69C438D1}"/>
                  </a:ext>
                </a:extLst>
              </p:cNvPr>
              <p:cNvSpPr/>
              <p:nvPr/>
            </p:nvSpPr>
            <p:spPr>
              <a:xfrm>
                <a:off x="4227120" y="3200697"/>
                <a:ext cx="50697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2037" extrusionOk="0">
                    <a:moveTo>
                      <a:pt x="1593" y="1"/>
                    </a:moveTo>
                    <a:lnTo>
                      <a:pt x="1593" y="1"/>
                    </a:lnTo>
                    <a:cubicBezTo>
                      <a:pt x="1525" y="51"/>
                      <a:pt x="1439" y="103"/>
                      <a:pt x="1354" y="154"/>
                    </a:cubicBezTo>
                    <a:cubicBezTo>
                      <a:pt x="959" y="411"/>
                      <a:pt x="514" y="583"/>
                      <a:pt x="53" y="651"/>
                    </a:cubicBezTo>
                    <a:lnTo>
                      <a:pt x="19" y="1233"/>
                    </a:lnTo>
                    <a:cubicBezTo>
                      <a:pt x="1" y="1660"/>
                      <a:pt x="309" y="2020"/>
                      <a:pt x="738" y="2037"/>
                    </a:cubicBezTo>
                    <a:cubicBezTo>
                      <a:pt x="943" y="2037"/>
                      <a:pt x="1131" y="1968"/>
                      <a:pt x="1268" y="1849"/>
                    </a:cubicBezTo>
                    <a:cubicBezTo>
                      <a:pt x="1422" y="1712"/>
                      <a:pt x="1507" y="1523"/>
                      <a:pt x="1525" y="1318"/>
                    </a:cubicBezTo>
                    <a:lnTo>
                      <a:pt x="15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190;p19">
                <a:extLst>
                  <a:ext uri="{FF2B5EF4-FFF2-40B4-BE49-F238E27FC236}">
                    <a16:creationId xmlns:a16="http://schemas.microsoft.com/office/drawing/2014/main" id="{B8688D6C-B548-C240-FACD-905520230EBA}"/>
                  </a:ext>
                </a:extLst>
              </p:cNvPr>
              <p:cNvSpPr/>
              <p:nvPr/>
            </p:nvSpPr>
            <p:spPr>
              <a:xfrm>
                <a:off x="4295218" y="3180023"/>
                <a:ext cx="52287" cy="8930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808" extrusionOk="0">
                    <a:moveTo>
                      <a:pt x="1643" y="0"/>
                    </a:moveTo>
                    <a:lnTo>
                      <a:pt x="1643" y="0"/>
                    </a:lnTo>
                    <a:cubicBezTo>
                      <a:pt x="1335" y="17"/>
                      <a:pt x="1027" y="69"/>
                      <a:pt x="735" y="137"/>
                    </a:cubicBezTo>
                    <a:cubicBezTo>
                      <a:pt x="530" y="188"/>
                      <a:pt x="325" y="256"/>
                      <a:pt x="119" y="343"/>
                    </a:cubicBezTo>
                    <a:lnTo>
                      <a:pt x="17" y="2002"/>
                    </a:lnTo>
                    <a:cubicBezTo>
                      <a:pt x="0" y="2431"/>
                      <a:pt x="325" y="2773"/>
                      <a:pt x="735" y="2807"/>
                    </a:cubicBezTo>
                    <a:cubicBezTo>
                      <a:pt x="941" y="2807"/>
                      <a:pt x="1130" y="2739"/>
                      <a:pt x="1283" y="2618"/>
                    </a:cubicBezTo>
                    <a:cubicBezTo>
                      <a:pt x="1420" y="2481"/>
                      <a:pt x="1523" y="2294"/>
                      <a:pt x="1523" y="2088"/>
                    </a:cubicBezTo>
                    <a:lnTo>
                      <a:pt x="1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191;p19">
                <a:extLst>
                  <a:ext uri="{FF2B5EF4-FFF2-40B4-BE49-F238E27FC236}">
                    <a16:creationId xmlns:a16="http://schemas.microsoft.com/office/drawing/2014/main" id="{73E56E74-C529-9FED-466B-9E8BB4B5428C}"/>
                  </a:ext>
                </a:extLst>
              </p:cNvPr>
              <p:cNvSpPr/>
              <p:nvPr/>
            </p:nvSpPr>
            <p:spPr>
              <a:xfrm>
                <a:off x="4198812" y="3204482"/>
                <a:ext cx="256984" cy="234689"/>
              </a:xfrm>
              <a:custGeom>
                <a:avLst/>
                <a:gdLst/>
                <a:ahLst/>
                <a:cxnLst/>
                <a:rect l="l" t="t" r="r" b="b"/>
                <a:pathLst>
                  <a:path w="8080" h="7379" extrusionOk="0">
                    <a:moveTo>
                      <a:pt x="7395" y="1"/>
                    </a:moveTo>
                    <a:lnTo>
                      <a:pt x="1" y="6608"/>
                    </a:lnTo>
                    <a:lnTo>
                      <a:pt x="686" y="7379"/>
                    </a:lnTo>
                    <a:lnTo>
                      <a:pt x="8080" y="772"/>
                    </a:lnTo>
                    <a:lnTo>
                      <a:pt x="7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192;p19">
                <a:extLst>
                  <a:ext uri="{FF2B5EF4-FFF2-40B4-BE49-F238E27FC236}">
                    <a16:creationId xmlns:a16="http://schemas.microsoft.com/office/drawing/2014/main" id="{659235D7-492B-A40F-6A8E-F6F6E20E6DAB}"/>
                  </a:ext>
                </a:extLst>
              </p:cNvPr>
              <p:cNvSpPr/>
              <p:nvPr/>
            </p:nvSpPr>
            <p:spPr>
              <a:xfrm>
                <a:off x="4415510" y="3229005"/>
                <a:ext cx="47389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39" extrusionOk="0">
                    <a:moveTo>
                      <a:pt x="1267" y="1"/>
                    </a:moveTo>
                    <a:lnTo>
                      <a:pt x="0" y="1130"/>
                    </a:lnTo>
                    <a:lnTo>
                      <a:pt x="771" y="1438"/>
                    </a:lnTo>
                    <a:lnTo>
                      <a:pt x="1490" y="788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193;p19">
                <a:extLst>
                  <a:ext uri="{FF2B5EF4-FFF2-40B4-BE49-F238E27FC236}">
                    <a16:creationId xmlns:a16="http://schemas.microsoft.com/office/drawing/2014/main" id="{58363383-5972-0547-BEBE-3477C05DD659}"/>
                  </a:ext>
                </a:extLst>
              </p:cNvPr>
              <p:cNvSpPr/>
              <p:nvPr/>
            </p:nvSpPr>
            <p:spPr>
              <a:xfrm>
                <a:off x="4325116" y="3309570"/>
                <a:ext cx="47962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439" extrusionOk="0">
                    <a:moveTo>
                      <a:pt x="1285" y="1"/>
                    </a:moveTo>
                    <a:lnTo>
                      <a:pt x="1" y="1131"/>
                    </a:lnTo>
                    <a:lnTo>
                      <a:pt x="772" y="1439"/>
                    </a:lnTo>
                    <a:lnTo>
                      <a:pt x="1507" y="788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194;p19">
                <a:extLst>
                  <a:ext uri="{FF2B5EF4-FFF2-40B4-BE49-F238E27FC236}">
                    <a16:creationId xmlns:a16="http://schemas.microsoft.com/office/drawing/2014/main" id="{B454D87F-3F9E-97FC-12CC-EF54E8DC459D}"/>
                  </a:ext>
                </a:extLst>
              </p:cNvPr>
              <p:cNvSpPr/>
              <p:nvPr/>
            </p:nvSpPr>
            <p:spPr>
              <a:xfrm>
                <a:off x="4235326" y="3390168"/>
                <a:ext cx="47358" cy="45736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38" extrusionOk="0">
                    <a:moveTo>
                      <a:pt x="1267" y="0"/>
                    </a:moveTo>
                    <a:lnTo>
                      <a:pt x="0" y="1130"/>
                    </a:lnTo>
                    <a:lnTo>
                      <a:pt x="770" y="1438"/>
                    </a:lnTo>
                    <a:lnTo>
                      <a:pt x="1489" y="788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195;p19">
                <a:extLst>
                  <a:ext uri="{FF2B5EF4-FFF2-40B4-BE49-F238E27FC236}">
                    <a16:creationId xmlns:a16="http://schemas.microsoft.com/office/drawing/2014/main" id="{34C8771B-2A8D-696A-4812-1779B9BBE586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740389" cy="611356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19222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2431" y="9328"/>
                      <a:pt x="4537" y="10921"/>
                      <a:pt x="6146" y="12991"/>
                    </a:cubicBezTo>
                    <a:cubicBezTo>
                      <a:pt x="6830" y="13881"/>
                      <a:pt x="7720" y="14600"/>
                      <a:pt x="8747" y="15079"/>
                    </a:cubicBezTo>
                    <a:cubicBezTo>
                      <a:pt x="10219" y="15747"/>
                      <a:pt x="18315" y="17681"/>
                      <a:pt x="20044" y="19221"/>
                    </a:cubicBezTo>
                    <a:cubicBezTo>
                      <a:pt x="23278" y="18229"/>
                      <a:pt x="22594" y="16398"/>
                      <a:pt x="22594" y="16398"/>
                    </a:cubicBezTo>
                    <a:cubicBezTo>
                      <a:pt x="22594" y="16398"/>
                      <a:pt x="10596" y="5802"/>
                      <a:pt x="3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196;p19">
                <a:extLst>
                  <a:ext uri="{FF2B5EF4-FFF2-40B4-BE49-F238E27FC236}">
                    <a16:creationId xmlns:a16="http://schemas.microsoft.com/office/drawing/2014/main" id="{1320150C-57FD-D659-C4A0-5915FC8EB554}"/>
                  </a:ext>
                </a:extLst>
              </p:cNvPr>
              <p:cNvSpPr/>
              <p:nvPr/>
            </p:nvSpPr>
            <p:spPr>
              <a:xfrm>
                <a:off x="3479126" y="2703117"/>
                <a:ext cx="141023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9004" extrusionOk="0">
                    <a:moveTo>
                      <a:pt x="3133" y="0"/>
                    </a:moveTo>
                    <a:cubicBezTo>
                      <a:pt x="411" y="2036"/>
                      <a:pt x="0" y="6316"/>
                      <a:pt x="0" y="8506"/>
                    </a:cubicBezTo>
                    <a:cubicBezTo>
                      <a:pt x="411" y="8643"/>
                      <a:pt x="839" y="8815"/>
                      <a:pt x="1250" y="9004"/>
                    </a:cubicBezTo>
                    <a:cubicBezTo>
                      <a:pt x="1335" y="6710"/>
                      <a:pt x="1866" y="2876"/>
                      <a:pt x="4434" y="1027"/>
                    </a:cubicBezTo>
                    <a:cubicBezTo>
                      <a:pt x="3989" y="667"/>
                      <a:pt x="3560" y="325"/>
                      <a:pt x="3133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197;p19">
                <a:extLst>
                  <a:ext uri="{FF2B5EF4-FFF2-40B4-BE49-F238E27FC236}">
                    <a16:creationId xmlns:a16="http://schemas.microsoft.com/office/drawing/2014/main" id="{8B2A9DD0-CD65-346F-EEA2-8D182CCBF1B0}"/>
                  </a:ext>
                </a:extLst>
              </p:cNvPr>
              <p:cNvSpPr/>
              <p:nvPr/>
            </p:nvSpPr>
            <p:spPr>
              <a:xfrm>
                <a:off x="2445286" y="2850635"/>
                <a:ext cx="592336" cy="458946"/>
              </a:xfrm>
              <a:custGeom>
                <a:avLst/>
                <a:gdLst/>
                <a:ahLst/>
                <a:cxnLst/>
                <a:rect l="l" t="t" r="r" b="b"/>
                <a:pathLst>
                  <a:path w="18624" h="14430" extrusionOk="0">
                    <a:moveTo>
                      <a:pt x="1" y="0"/>
                    </a:moveTo>
                    <a:lnTo>
                      <a:pt x="1130" y="13745"/>
                    </a:lnTo>
                    <a:cubicBezTo>
                      <a:pt x="2293" y="13490"/>
                      <a:pt x="3662" y="13393"/>
                      <a:pt x="5077" y="13393"/>
                    </a:cubicBezTo>
                    <a:cubicBezTo>
                      <a:pt x="6892" y="13393"/>
                      <a:pt x="8782" y="13553"/>
                      <a:pt x="10408" y="13745"/>
                    </a:cubicBezTo>
                    <a:cubicBezTo>
                      <a:pt x="10716" y="13780"/>
                      <a:pt x="11006" y="13814"/>
                      <a:pt x="11280" y="13848"/>
                    </a:cubicBezTo>
                    <a:cubicBezTo>
                      <a:pt x="13368" y="14122"/>
                      <a:pt x="14840" y="14430"/>
                      <a:pt x="14840" y="14430"/>
                    </a:cubicBezTo>
                    <a:lnTo>
                      <a:pt x="16090" y="10167"/>
                    </a:lnTo>
                    <a:lnTo>
                      <a:pt x="16346" y="9261"/>
                    </a:lnTo>
                    <a:lnTo>
                      <a:pt x="18623" y="1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198;p19">
                <a:extLst>
                  <a:ext uri="{FF2B5EF4-FFF2-40B4-BE49-F238E27FC236}">
                    <a16:creationId xmlns:a16="http://schemas.microsoft.com/office/drawing/2014/main" id="{E9E21A7B-565B-FFAD-EE52-9FBF629A1C31}"/>
                  </a:ext>
                </a:extLst>
              </p:cNvPr>
              <p:cNvSpPr/>
              <p:nvPr/>
            </p:nvSpPr>
            <p:spPr>
              <a:xfrm>
                <a:off x="2144778" y="1634040"/>
                <a:ext cx="1218895" cy="1027079"/>
              </a:xfrm>
              <a:custGeom>
                <a:avLst/>
                <a:gdLst/>
                <a:ahLst/>
                <a:cxnLst/>
                <a:rect l="l" t="t" r="r" b="b"/>
                <a:pathLst>
                  <a:path w="38324" h="32293" extrusionOk="0">
                    <a:moveTo>
                      <a:pt x="16668" y="0"/>
                    </a:moveTo>
                    <a:cubicBezTo>
                      <a:pt x="11229" y="0"/>
                      <a:pt x="6159" y="1118"/>
                      <a:pt x="1541" y="3624"/>
                    </a:cubicBezTo>
                    <a:cubicBezTo>
                      <a:pt x="1028" y="3898"/>
                      <a:pt x="514" y="4189"/>
                      <a:pt x="17" y="4497"/>
                    </a:cubicBezTo>
                    <a:cubicBezTo>
                      <a:pt x="1" y="8143"/>
                      <a:pt x="1455" y="11788"/>
                      <a:pt x="3869" y="15366"/>
                    </a:cubicBezTo>
                    <a:cubicBezTo>
                      <a:pt x="4622" y="14819"/>
                      <a:pt x="5460" y="14408"/>
                      <a:pt x="6334" y="14100"/>
                    </a:cubicBezTo>
                    <a:cubicBezTo>
                      <a:pt x="8062" y="13466"/>
                      <a:pt x="9962" y="13210"/>
                      <a:pt x="11742" y="12970"/>
                    </a:cubicBezTo>
                    <a:lnTo>
                      <a:pt x="11742" y="12970"/>
                    </a:lnTo>
                    <a:cubicBezTo>
                      <a:pt x="12222" y="15725"/>
                      <a:pt x="11588" y="19799"/>
                      <a:pt x="10835" y="23206"/>
                    </a:cubicBezTo>
                    <a:cubicBezTo>
                      <a:pt x="10047" y="26697"/>
                      <a:pt x="9141" y="29487"/>
                      <a:pt x="9141" y="29487"/>
                    </a:cubicBezTo>
                    <a:cubicBezTo>
                      <a:pt x="11889" y="31715"/>
                      <a:pt x="16440" y="32292"/>
                      <a:pt x="20417" y="32292"/>
                    </a:cubicBezTo>
                    <a:cubicBezTo>
                      <a:pt x="24686" y="32292"/>
                      <a:pt x="28293" y="31627"/>
                      <a:pt x="28293" y="31627"/>
                    </a:cubicBezTo>
                    <a:cubicBezTo>
                      <a:pt x="30502" y="29196"/>
                      <a:pt x="32453" y="25653"/>
                      <a:pt x="34044" y="22179"/>
                    </a:cubicBezTo>
                    <a:cubicBezTo>
                      <a:pt x="35242" y="19559"/>
                      <a:pt x="36235" y="16957"/>
                      <a:pt x="36972" y="14903"/>
                    </a:cubicBezTo>
                    <a:cubicBezTo>
                      <a:pt x="37844" y="12439"/>
                      <a:pt x="38323" y="10761"/>
                      <a:pt x="38323" y="10761"/>
                    </a:cubicBezTo>
                    <a:lnTo>
                      <a:pt x="36680" y="5181"/>
                    </a:lnTo>
                    <a:cubicBezTo>
                      <a:pt x="34524" y="3846"/>
                      <a:pt x="32385" y="2769"/>
                      <a:pt x="30313" y="2032"/>
                    </a:cubicBezTo>
                    <a:cubicBezTo>
                      <a:pt x="29270" y="1655"/>
                      <a:pt x="28225" y="1365"/>
                      <a:pt x="27216" y="1176"/>
                    </a:cubicBezTo>
                    <a:cubicBezTo>
                      <a:pt x="26855" y="1091"/>
                      <a:pt x="26497" y="1039"/>
                      <a:pt x="26137" y="989"/>
                    </a:cubicBezTo>
                    <a:cubicBezTo>
                      <a:pt x="24648" y="697"/>
                      <a:pt x="23176" y="457"/>
                      <a:pt x="21738" y="304"/>
                    </a:cubicBezTo>
                    <a:cubicBezTo>
                      <a:pt x="20016" y="104"/>
                      <a:pt x="18324" y="0"/>
                      <a:pt x="166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199;p19">
                <a:extLst>
                  <a:ext uri="{FF2B5EF4-FFF2-40B4-BE49-F238E27FC236}">
                    <a16:creationId xmlns:a16="http://schemas.microsoft.com/office/drawing/2014/main" id="{3B0F6524-FBB9-42EC-A791-A3CF6B5FFE5C}"/>
                  </a:ext>
                </a:extLst>
              </p:cNvPr>
              <p:cNvSpPr/>
              <p:nvPr/>
            </p:nvSpPr>
            <p:spPr>
              <a:xfrm>
                <a:off x="2965768" y="2034578"/>
                <a:ext cx="137716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4314" extrusionOk="0">
                    <a:moveTo>
                      <a:pt x="2157" y="0"/>
                    </a:moveTo>
                    <a:cubicBezTo>
                      <a:pt x="975" y="0"/>
                      <a:pt x="0" y="959"/>
                      <a:pt x="0" y="2157"/>
                    </a:cubicBezTo>
                    <a:cubicBezTo>
                      <a:pt x="0" y="3355"/>
                      <a:pt x="975" y="4314"/>
                      <a:pt x="2157" y="4314"/>
                    </a:cubicBezTo>
                    <a:cubicBezTo>
                      <a:pt x="3355" y="4314"/>
                      <a:pt x="4330" y="3355"/>
                      <a:pt x="4330" y="2157"/>
                    </a:cubicBezTo>
                    <a:cubicBezTo>
                      <a:pt x="4330" y="959"/>
                      <a:pt x="3355" y="0"/>
                      <a:pt x="2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00;p19">
                <a:extLst>
                  <a:ext uri="{FF2B5EF4-FFF2-40B4-BE49-F238E27FC236}">
                    <a16:creationId xmlns:a16="http://schemas.microsoft.com/office/drawing/2014/main" id="{8779294F-4830-9CC1-D168-D9E4486240F2}"/>
                  </a:ext>
                </a:extLst>
              </p:cNvPr>
              <p:cNvSpPr/>
              <p:nvPr/>
            </p:nvSpPr>
            <p:spPr>
              <a:xfrm>
                <a:off x="2156196" y="1666769"/>
                <a:ext cx="743887" cy="156163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910" extrusionOk="0">
                    <a:moveTo>
                      <a:pt x="17156" y="0"/>
                    </a:moveTo>
                    <a:cubicBezTo>
                      <a:pt x="11347" y="0"/>
                      <a:pt x="5628" y="1403"/>
                      <a:pt x="395" y="4136"/>
                    </a:cubicBezTo>
                    <a:cubicBezTo>
                      <a:pt x="0" y="4354"/>
                      <a:pt x="241" y="4909"/>
                      <a:pt x="617" y="4909"/>
                    </a:cubicBezTo>
                    <a:cubicBezTo>
                      <a:pt x="682" y="4909"/>
                      <a:pt x="751" y="4893"/>
                      <a:pt x="822" y="4855"/>
                    </a:cubicBezTo>
                    <a:cubicBezTo>
                      <a:pt x="5911" y="2187"/>
                      <a:pt x="11510" y="813"/>
                      <a:pt x="17180" y="813"/>
                    </a:cubicBezTo>
                    <a:cubicBezTo>
                      <a:pt x="19005" y="813"/>
                      <a:pt x="20837" y="955"/>
                      <a:pt x="22662" y="1243"/>
                    </a:cubicBezTo>
                    <a:cubicBezTo>
                      <a:pt x="22690" y="1247"/>
                      <a:pt x="22717" y="1249"/>
                      <a:pt x="22742" y="1249"/>
                    </a:cubicBezTo>
                    <a:cubicBezTo>
                      <a:pt x="23215" y="1249"/>
                      <a:pt x="23388" y="537"/>
                      <a:pt x="22886" y="455"/>
                    </a:cubicBezTo>
                    <a:cubicBezTo>
                      <a:pt x="20975" y="151"/>
                      <a:pt x="19061" y="0"/>
                      <a:pt x="17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01;p19">
                <a:extLst>
                  <a:ext uri="{FF2B5EF4-FFF2-40B4-BE49-F238E27FC236}">
                    <a16:creationId xmlns:a16="http://schemas.microsoft.com/office/drawing/2014/main" id="{D9F7307C-1130-EC00-8C41-3337C677CFF6}"/>
                  </a:ext>
                </a:extLst>
              </p:cNvPr>
              <p:cNvSpPr/>
              <p:nvPr/>
            </p:nvSpPr>
            <p:spPr>
              <a:xfrm>
                <a:off x="2144778" y="1748734"/>
                <a:ext cx="201453" cy="374059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11761" extrusionOk="0">
                    <a:moveTo>
                      <a:pt x="1541" y="1"/>
                    </a:moveTo>
                    <a:cubicBezTo>
                      <a:pt x="1028" y="292"/>
                      <a:pt x="514" y="583"/>
                      <a:pt x="17" y="891"/>
                    </a:cubicBezTo>
                    <a:cubicBezTo>
                      <a:pt x="1" y="4537"/>
                      <a:pt x="1455" y="8182"/>
                      <a:pt x="3869" y="11760"/>
                    </a:cubicBezTo>
                    <a:cubicBezTo>
                      <a:pt x="4622" y="11213"/>
                      <a:pt x="5460" y="10802"/>
                      <a:pt x="6334" y="10494"/>
                    </a:cubicBezTo>
                    <a:cubicBezTo>
                      <a:pt x="4022" y="7378"/>
                      <a:pt x="2379" y="3784"/>
                      <a:pt x="15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02;p19">
                <a:extLst>
                  <a:ext uri="{FF2B5EF4-FFF2-40B4-BE49-F238E27FC236}">
                    <a16:creationId xmlns:a16="http://schemas.microsoft.com/office/drawing/2014/main" id="{C7656E53-6425-C94E-C882-0DC278485434}"/>
                  </a:ext>
                </a:extLst>
              </p:cNvPr>
              <p:cNvSpPr/>
              <p:nvPr/>
            </p:nvSpPr>
            <p:spPr>
              <a:xfrm>
                <a:off x="2277602" y="2571884"/>
                <a:ext cx="879758" cy="557796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7538" extrusionOk="0">
                    <a:moveTo>
                      <a:pt x="4965" y="1"/>
                    </a:moveTo>
                    <a:cubicBezTo>
                      <a:pt x="1541" y="2449"/>
                      <a:pt x="1" y="7395"/>
                      <a:pt x="1352" y="11349"/>
                    </a:cubicBezTo>
                    <a:cubicBezTo>
                      <a:pt x="1797" y="12684"/>
                      <a:pt x="2568" y="13848"/>
                      <a:pt x="3561" y="14823"/>
                    </a:cubicBezTo>
                    <a:cubicBezTo>
                      <a:pt x="5391" y="16618"/>
                      <a:pt x="7839" y="17537"/>
                      <a:pt x="10338" y="17537"/>
                    </a:cubicBezTo>
                    <a:cubicBezTo>
                      <a:pt x="11440" y="17537"/>
                      <a:pt x="12552" y="17359"/>
                      <a:pt x="13626" y="16998"/>
                    </a:cubicBezTo>
                    <a:lnTo>
                      <a:pt x="20112" y="14823"/>
                    </a:lnTo>
                    <a:lnTo>
                      <a:pt x="21036" y="14515"/>
                    </a:lnTo>
                    <a:lnTo>
                      <a:pt x="27182" y="12445"/>
                    </a:lnTo>
                    <a:cubicBezTo>
                      <a:pt x="26839" y="11247"/>
                      <a:pt x="26650" y="10014"/>
                      <a:pt x="26566" y="8833"/>
                    </a:cubicBezTo>
                    <a:cubicBezTo>
                      <a:pt x="26548" y="8542"/>
                      <a:pt x="26548" y="8268"/>
                      <a:pt x="26548" y="7995"/>
                    </a:cubicBezTo>
                    <a:cubicBezTo>
                      <a:pt x="26479" y="3887"/>
                      <a:pt x="27661" y="498"/>
                      <a:pt x="27661" y="498"/>
                    </a:cubicBezTo>
                    <a:lnTo>
                      <a:pt x="27661" y="498"/>
                    </a:lnTo>
                    <a:cubicBezTo>
                      <a:pt x="22873" y="1419"/>
                      <a:pt x="18912" y="1741"/>
                      <a:pt x="15713" y="1741"/>
                    </a:cubicBezTo>
                    <a:cubicBezTo>
                      <a:pt x="8278" y="1741"/>
                      <a:pt x="4965" y="1"/>
                      <a:pt x="49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03;p19">
                <a:extLst>
                  <a:ext uri="{FF2B5EF4-FFF2-40B4-BE49-F238E27FC236}">
                    <a16:creationId xmlns:a16="http://schemas.microsoft.com/office/drawing/2014/main" id="{59058A1C-EA43-64B3-201C-4D5C87FCA52C}"/>
                  </a:ext>
                </a:extLst>
              </p:cNvPr>
              <p:cNvSpPr/>
              <p:nvPr/>
            </p:nvSpPr>
            <p:spPr>
              <a:xfrm>
                <a:off x="2236254" y="2126562"/>
                <a:ext cx="978831" cy="572999"/>
              </a:xfrm>
              <a:custGeom>
                <a:avLst/>
                <a:gdLst/>
                <a:ahLst/>
                <a:cxnLst/>
                <a:rect l="l" t="t" r="r" b="b"/>
                <a:pathLst>
                  <a:path w="30776" h="18016" extrusionOk="0">
                    <a:moveTo>
                      <a:pt x="25006" y="0"/>
                    </a:moveTo>
                    <a:cubicBezTo>
                      <a:pt x="18688" y="6792"/>
                      <a:pt x="8420" y="9999"/>
                      <a:pt x="6813" y="9999"/>
                    </a:cubicBezTo>
                    <a:cubicBezTo>
                      <a:pt x="6788" y="9999"/>
                      <a:pt x="6765" y="9998"/>
                      <a:pt x="6744" y="9996"/>
                    </a:cubicBezTo>
                    <a:cubicBezTo>
                      <a:pt x="5991" y="9939"/>
                      <a:pt x="4627" y="9786"/>
                      <a:pt x="3587" y="9786"/>
                    </a:cubicBezTo>
                    <a:cubicBezTo>
                      <a:pt x="2760" y="9786"/>
                      <a:pt x="2138" y="9883"/>
                      <a:pt x="2191" y="10202"/>
                    </a:cubicBezTo>
                    <a:cubicBezTo>
                      <a:pt x="2294" y="10921"/>
                      <a:pt x="4074" y="11247"/>
                      <a:pt x="4074" y="11247"/>
                    </a:cubicBezTo>
                    <a:cubicBezTo>
                      <a:pt x="4074" y="11247"/>
                      <a:pt x="0" y="13146"/>
                      <a:pt x="462" y="13677"/>
                    </a:cubicBezTo>
                    <a:cubicBezTo>
                      <a:pt x="537" y="13764"/>
                      <a:pt x="694" y="13800"/>
                      <a:pt x="902" y="13800"/>
                    </a:cubicBezTo>
                    <a:cubicBezTo>
                      <a:pt x="1965" y="13800"/>
                      <a:pt x="4381" y="12856"/>
                      <a:pt x="4382" y="12855"/>
                    </a:cubicBezTo>
                    <a:lnTo>
                      <a:pt x="4382" y="12855"/>
                    </a:lnTo>
                    <a:cubicBezTo>
                      <a:pt x="4381" y="12856"/>
                      <a:pt x="651" y="14807"/>
                      <a:pt x="993" y="15389"/>
                    </a:cubicBezTo>
                    <a:cubicBezTo>
                      <a:pt x="1046" y="15482"/>
                      <a:pt x="1182" y="15521"/>
                      <a:pt x="1373" y="15521"/>
                    </a:cubicBezTo>
                    <a:cubicBezTo>
                      <a:pt x="2362" y="15521"/>
                      <a:pt x="4841" y="14466"/>
                      <a:pt x="5066" y="14369"/>
                    </a:cubicBezTo>
                    <a:lnTo>
                      <a:pt x="5066" y="14369"/>
                    </a:lnTo>
                    <a:cubicBezTo>
                      <a:pt x="4817" y="14477"/>
                      <a:pt x="1812" y="15797"/>
                      <a:pt x="2173" y="16518"/>
                    </a:cubicBezTo>
                    <a:cubicBezTo>
                      <a:pt x="2242" y="16653"/>
                      <a:pt x="2417" y="16708"/>
                      <a:pt x="2658" y="16708"/>
                    </a:cubicBezTo>
                    <a:cubicBezTo>
                      <a:pt x="3733" y="16708"/>
                      <a:pt x="6109" y="15611"/>
                      <a:pt x="6110" y="15611"/>
                    </a:cubicBezTo>
                    <a:lnTo>
                      <a:pt x="6110" y="15611"/>
                    </a:lnTo>
                    <a:cubicBezTo>
                      <a:pt x="6110" y="15611"/>
                      <a:pt x="3885" y="17169"/>
                      <a:pt x="4211" y="17870"/>
                    </a:cubicBezTo>
                    <a:cubicBezTo>
                      <a:pt x="4262" y="17972"/>
                      <a:pt x="4383" y="18016"/>
                      <a:pt x="4553" y="18016"/>
                    </a:cubicBezTo>
                    <a:cubicBezTo>
                      <a:pt x="5522" y="18016"/>
                      <a:pt x="8061" y="16603"/>
                      <a:pt x="8061" y="16603"/>
                    </a:cubicBezTo>
                    <a:cubicBezTo>
                      <a:pt x="19718" y="15919"/>
                      <a:pt x="30775" y="5546"/>
                      <a:pt x="30775" y="5546"/>
                    </a:cubicBezTo>
                    <a:lnTo>
                      <a:pt x="30244" y="4451"/>
                    </a:lnTo>
                    <a:lnTo>
                      <a:pt x="2500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04;p19">
                <a:extLst>
                  <a:ext uri="{FF2B5EF4-FFF2-40B4-BE49-F238E27FC236}">
                    <a16:creationId xmlns:a16="http://schemas.microsoft.com/office/drawing/2014/main" id="{7FF728D1-0A2B-F70B-1181-D1521FC7BD6C}"/>
                  </a:ext>
                </a:extLst>
              </p:cNvPr>
              <p:cNvSpPr/>
              <p:nvPr/>
            </p:nvSpPr>
            <p:spPr>
              <a:xfrm>
                <a:off x="2995666" y="1668741"/>
                <a:ext cx="445906" cy="691409"/>
              </a:xfrm>
              <a:custGeom>
                <a:avLst/>
                <a:gdLst/>
                <a:ahLst/>
                <a:cxnLst/>
                <a:rect l="l" t="t" r="r" b="b"/>
                <a:pathLst>
                  <a:path w="14020" h="21739" extrusionOk="0">
                    <a:moveTo>
                      <a:pt x="206" y="0"/>
                    </a:moveTo>
                    <a:cubicBezTo>
                      <a:pt x="292" y="34"/>
                      <a:pt x="377" y="51"/>
                      <a:pt x="464" y="85"/>
                    </a:cubicBezTo>
                    <a:cubicBezTo>
                      <a:pt x="1456" y="377"/>
                      <a:pt x="2381" y="1027"/>
                      <a:pt x="3065" y="1865"/>
                    </a:cubicBezTo>
                    <a:cubicBezTo>
                      <a:pt x="3835" y="2773"/>
                      <a:pt x="4332" y="3919"/>
                      <a:pt x="4435" y="5049"/>
                    </a:cubicBezTo>
                    <a:cubicBezTo>
                      <a:pt x="4571" y="6487"/>
                      <a:pt x="4143" y="7908"/>
                      <a:pt x="3613" y="9243"/>
                    </a:cubicBezTo>
                    <a:cubicBezTo>
                      <a:pt x="3013" y="10732"/>
                      <a:pt x="2141" y="12256"/>
                      <a:pt x="1217" y="13659"/>
                    </a:cubicBezTo>
                    <a:cubicBezTo>
                      <a:pt x="822" y="14275"/>
                      <a:pt x="412" y="14874"/>
                      <a:pt x="1" y="15456"/>
                    </a:cubicBezTo>
                    <a:cubicBezTo>
                      <a:pt x="2123" y="17715"/>
                      <a:pt x="4554" y="19650"/>
                      <a:pt x="7292" y="21088"/>
                    </a:cubicBezTo>
                    <a:cubicBezTo>
                      <a:pt x="7721" y="21309"/>
                      <a:pt x="8148" y="21533"/>
                      <a:pt x="8593" y="21738"/>
                    </a:cubicBezTo>
                    <a:cubicBezTo>
                      <a:pt x="9141" y="21019"/>
                      <a:pt x="9672" y="20300"/>
                      <a:pt x="10168" y="19547"/>
                    </a:cubicBezTo>
                    <a:cubicBezTo>
                      <a:pt x="11521" y="17562"/>
                      <a:pt x="12667" y="15439"/>
                      <a:pt x="13232" y="13111"/>
                    </a:cubicBezTo>
                    <a:cubicBezTo>
                      <a:pt x="14020" y="9928"/>
                      <a:pt x="13575" y="6281"/>
                      <a:pt x="11384" y="3817"/>
                    </a:cubicBezTo>
                    <a:cubicBezTo>
                      <a:pt x="10049" y="2310"/>
                      <a:pt x="8166" y="1370"/>
                      <a:pt x="6215" y="838"/>
                    </a:cubicBezTo>
                    <a:cubicBezTo>
                      <a:pt x="5393" y="599"/>
                      <a:pt x="4571" y="445"/>
                      <a:pt x="3750" y="343"/>
                    </a:cubicBezTo>
                    <a:cubicBezTo>
                      <a:pt x="2586" y="171"/>
                      <a:pt x="1388" y="85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205;p19">
                <a:extLst>
                  <a:ext uri="{FF2B5EF4-FFF2-40B4-BE49-F238E27FC236}">
                    <a16:creationId xmlns:a16="http://schemas.microsoft.com/office/drawing/2014/main" id="{93E9831D-A3A5-60C5-DEC6-43EBC7F4440C}"/>
                  </a:ext>
                </a:extLst>
              </p:cNvPr>
              <p:cNvSpPr/>
              <p:nvPr/>
            </p:nvSpPr>
            <p:spPr>
              <a:xfrm>
                <a:off x="3058198" y="1664606"/>
                <a:ext cx="423102" cy="631870"/>
              </a:xfrm>
              <a:custGeom>
                <a:avLst/>
                <a:gdLst/>
                <a:ahLst/>
                <a:cxnLst/>
                <a:rect l="l" t="t" r="r" b="b"/>
                <a:pathLst>
                  <a:path w="13303" h="19867" extrusionOk="0">
                    <a:moveTo>
                      <a:pt x="616" y="1"/>
                    </a:moveTo>
                    <a:cubicBezTo>
                      <a:pt x="168" y="1"/>
                      <a:pt x="0" y="717"/>
                      <a:pt x="483" y="797"/>
                    </a:cubicBezTo>
                    <a:cubicBezTo>
                      <a:pt x="9332" y="2390"/>
                      <a:pt x="12259" y="13413"/>
                      <a:pt x="5361" y="19180"/>
                    </a:cubicBezTo>
                    <a:cubicBezTo>
                      <a:pt x="5038" y="19449"/>
                      <a:pt x="5328" y="19866"/>
                      <a:pt x="5667" y="19866"/>
                    </a:cubicBezTo>
                    <a:cubicBezTo>
                      <a:pt x="5759" y="19866"/>
                      <a:pt x="5855" y="19835"/>
                      <a:pt x="5942" y="19762"/>
                    </a:cubicBezTo>
                    <a:cubicBezTo>
                      <a:pt x="13303" y="13618"/>
                      <a:pt x="10153" y="1705"/>
                      <a:pt x="705" y="10"/>
                    </a:cubicBezTo>
                    <a:cubicBezTo>
                      <a:pt x="674" y="4"/>
                      <a:pt x="645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206;p19">
                <a:extLst>
                  <a:ext uri="{FF2B5EF4-FFF2-40B4-BE49-F238E27FC236}">
                    <a16:creationId xmlns:a16="http://schemas.microsoft.com/office/drawing/2014/main" id="{9B8CBBFB-4E0D-0585-3F98-B570C8E70156}"/>
                  </a:ext>
                </a:extLst>
              </p:cNvPr>
              <p:cNvSpPr/>
              <p:nvPr/>
            </p:nvSpPr>
            <p:spPr>
              <a:xfrm>
                <a:off x="2835107" y="1643677"/>
                <a:ext cx="279820" cy="145285"/>
              </a:xfrm>
              <a:custGeom>
                <a:avLst/>
                <a:gdLst/>
                <a:ahLst/>
                <a:cxnLst/>
                <a:rect l="l" t="t" r="r" b="b"/>
                <a:pathLst>
                  <a:path w="8798" h="4568" extrusionOk="0">
                    <a:moveTo>
                      <a:pt x="34" y="1"/>
                    </a:moveTo>
                    <a:lnTo>
                      <a:pt x="34" y="1"/>
                    </a:lnTo>
                    <a:cubicBezTo>
                      <a:pt x="0" y="1489"/>
                      <a:pt x="753" y="2996"/>
                      <a:pt x="2002" y="3835"/>
                    </a:cubicBezTo>
                    <a:cubicBezTo>
                      <a:pt x="2736" y="4320"/>
                      <a:pt x="3612" y="4567"/>
                      <a:pt x="4487" y="4567"/>
                    </a:cubicBezTo>
                    <a:cubicBezTo>
                      <a:pt x="5185" y="4567"/>
                      <a:pt x="5882" y="4410"/>
                      <a:pt x="6504" y="4091"/>
                    </a:cubicBezTo>
                    <a:cubicBezTo>
                      <a:pt x="7155" y="3766"/>
                      <a:pt x="7702" y="3253"/>
                      <a:pt x="8113" y="2653"/>
                    </a:cubicBezTo>
                    <a:cubicBezTo>
                      <a:pt x="8319" y="2363"/>
                      <a:pt x="8490" y="2055"/>
                      <a:pt x="8609" y="1729"/>
                    </a:cubicBezTo>
                    <a:cubicBezTo>
                      <a:pt x="8695" y="1541"/>
                      <a:pt x="8746" y="1336"/>
                      <a:pt x="8798" y="1131"/>
                    </a:cubicBezTo>
                    <a:cubicBezTo>
                      <a:pt x="7634" y="959"/>
                      <a:pt x="6436" y="873"/>
                      <a:pt x="5254" y="788"/>
                    </a:cubicBezTo>
                    <a:lnTo>
                      <a:pt x="5254" y="788"/>
                    </a:lnTo>
                    <a:cubicBezTo>
                      <a:pt x="5340" y="822"/>
                      <a:pt x="5425" y="839"/>
                      <a:pt x="5512" y="873"/>
                    </a:cubicBezTo>
                    <a:cubicBezTo>
                      <a:pt x="5151" y="788"/>
                      <a:pt x="4793" y="736"/>
                      <a:pt x="4433" y="686"/>
                    </a:cubicBezTo>
                    <a:cubicBezTo>
                      <a:pt x="2944" y="394"/>
                      <a:pt x="1489" y="154"/>
                      <a:pt x="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207;p19">
                <a:extLst>
                  <a:ext uri="{FF2B5EF4-FFF2-40B4-BE49-F238E27FC236}">
                    <a16:creationId xmlns:a16="http://schemas.microsoft.com/office/drawing/2014/main" id="{72121B8D-3434-1C4A-D724-A76108B72134}"/>
                  </a:ext>
                </a:extLst>
              </p:cNvPr>
              <p:cNvSpPr/>
              <p:nvPr/>
            </p:nvSpPr>
            <p:spPr>
              <a:xfrm>
                <a:off x="2879159" y="1468901"/>
                <a:ext cx="165545" cy="269325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8468" extrusionOk="0">
                    <a:moveTo>
                      <a:pt x="2021" y="1"/>
                    </a:moveTo>
                    <a:lnTo>
                      <a:pt x="309" y="5872"/>
                    </a:lnTo>
                    <a:cubicBezTo>
                      <a:pt x="309" y="5872"/>
                      <a:pt x="1" y="7858"/>
                      <a:pt x="2808" y="8388"/>
                    </a:cubicBezTo>
                    <a:cubicBezTo>
                      <a:pt x="3083" y="8443"/>
                      <a:pt x="3325" y="8467"/>
                      <a:pt x="3538" y="8467"/>
                    </a:cubicBezTo>
                    <a:cubicBezTo>
                      <a:pt x="4644" y="8467"/>
                      <a:pt x="4947" y="7814"/>
                      <a:pt x="5033" y="7498"/>
                    </a:cubicBezTo>
                    <a:cubicBezTo>
                      <a:pt x="5051" y="7395"/>
                      <a:pt x="5067" y="7327"/>
                      <a:pt x="5067" y="7327"/>
                    </a:cubicBezTo>
                    <a:lnTo>
                      <a:pt x="5204" y="3818"/>
                    </a:lnTo>
                    <a:lnTo>
                      <a:pt x="2534" y="617"/>
                    </a:lnTo>
                    <a:lnTo>
                      <a:pt x="20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208;p19">
                <a:extLst>
                  <a:ext uri="{FF2B5EF4-FFF2-40B4-BE49-F238E27FC236}">
                    <a16:creationId xmlns:a16="http://schemas.microsoft.com/office/drawing/2014/main" id="{641053B0-1EB4-EB38-28C6-483DD9822656}"/>
                  </a:ext>
                </a:extLst>
              </p:cNvPr>
              <p:cNvSpPr/>
              <p:nvPr/>
            </p:nvSpPr>
            <p:spPr>
              <a:xfrm>
                <a:off x="2934184" y="1488526"/>
                <a:ext cx="110522" cy="219423"/>
              </a:xfrm>
              <a:custGeom>
                <a:avLst/>
                <a:gdLst/>
                <a:ahLst/>
                <a:cxnLst/>
                <a:rect l="l" t="t" r="r" b="b"/>
                <a:pathLst>
                  <a:path w="3475" h="6899" extrusionOk="0">
                    <a:moveTo>
                      <a:pt x="804" y="0"/>
                    </a:moveTo>
                    <a:cubicBezTo>
                      <a:pt x="343" y="1284"/>
                      <a:pt x="0" y="2654"/>
                      <a:pt x="240" y="3989"/>
                    </a:cubicBezTo>
                    <a:cubicBezTo>
                      <a:pt x="496" y="5461"/>
                      <a:pt x="1660" y="6847"/>
                      <a:pt x="3150" y="6899"/>
                    </a:cubicBezTo>
                    <a:cubicBezTo>
                      <a:pt x="3200" y="6899"/>
                      <a:pt x="3252" y="6899"/>
                      <a:pt x="3303" y="6881"/>
                    </a:cubicBezTo>
                    <a:cubicBezTo>
                      <a:pt x="3321" y="6778"/>
                      <a:pt x="3337" y="6710"/>
                      <a:pt x="3337" y="6710"/>
                    </a:cubicBezTo>
                    <a:lnTo>
                      <a:pt x="3474" y="3201"/>
                    </a:lnTo>
                    <a:lnTo>
                      <a:pt x="804" y="0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209;p19">
                <a:extLst>
                  <a:ext uri="{FF2B5EF4-FFF2-40B4-BE49-F238E27FC236}">
                    <a16:creationId xmlns:a16="http://schemas.microsoft.com/office/drawing/2014/main" id="{9B2F205A-3029-81D6-6ADD-0DA01D051228}"/>
                  </a:ext>
                </a:extLst>
              </p:cNvPr>
              <p:cNvSpPr/>
              <p:nvPr/>
            </p:nvSpPr>
            <p:spPr>
              <a:xfrm>
                <a:off x="2822034" y="1176600"/>
                <a:ext cx="450200" cy="330422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10389" extrusionOk="0">
                    <a:moveTo>
                      <a:pt x="9864" y="0"/>
                    </a:moveTo>
                    <a:cubicBezTo>
                      <a:pt x="9634" y="0"/>
                      <a:pt x="9401" y="25"/>
                      <a:pt x="9175" y="69"/>
                    </a:cubicBezTo>
                    <a:cubicBezTo>
                      <a:pt x="8216" y="256"/>
                      <a:pt x="7308" y="856"/>
                      <a:pt x="6589" y="1541"/>
                    </a:cubicBezTo>
                    <a:cubicBezTo>
                      <a:pt x="6418" y="1096"/>
                      <a:pt x="5923" y="822"/>
                      <a:pt x="5443" y="770"/>
                    </a:cubicBezTo>
                    <a:cubicBezTo>
                      <a:pt x="5402" y="767"/>
                      <a:pt x="5361" y="765"/>
                      <a:pt x="5320" y="765"/>
                    </a:cubicBezTo>
                    <a:cubicBezTo>
                      <a:pt x="4882" y="765"/>
                      <a:pt x="4449" y="926"/>
                      <a:pt x="4074" y="1130"/>
                    </a:cubicBezTo>
                    <a:cubicBezTo>
                      <a:pt x="2807" y="1814"/>
                      <a:pt x="2002" y="3269"/>
                      <a:pt x="1746" y="4690"/>
                    </a:cubicBezTo>
                    <a:cubicBezTo>
                      <a:pt x="1096" y="4809"/>
                      <a:pt x="514" y="5254"/>
                      <a:pt x="256" y="5870"/>
                    </a:cubicBezTo>
                    <a:cubicBezTo>
                      <a:pt x="0" y="6486"/>
                      <a:pt x="69" y="7223"/>
                      <a:pt x="445" y="7771"/>
                    </a:cubicBezTo>
                    <a:cubicBezTo>
                      <a:pt x="633" y="8045"/>
                      <a:pt x="873" y="8335"/>
                      <a:pt x="1181" y="8404"/>
                    </a:cubicBezTo>
                    <a:cubicBezTo>
                      <a:pt x="993" y="8883"/>
                      <a:pt x="1130" y="9448"/>
                      <a:pt x="1489" y="9825"/>
                    </a:cubicBezTo>
                    <a:cubicBezTo>
                      <a:pt x="1831" y="10201"/>
                      <a:pt x="2345" y="10389"/>
                      <a:pt x="2858" y="10389"/>
                    </a:cubicBezTo>
                    <a:cubicBezTo>
                      <a:pt x="3355" y="10389"/>
                      <a:pt x="3869" y="10218"/>
                      <a:pt x="4296" y="9962"/>
                    </a:cubicBezTo>
                    <a:cubicBezTo>
                      <a:pt x="5597" y="9209"/>
                      <a:pt x="7103" y="8780"/>
                      <a:pt x="8575" y="8540"/>
                    </a:cubicBezTo>
                    <a:cubicBezTo>
                      <a:pt x="9620" y="8387"/>
                      <a:pt x="10629" y="7976"/>
                      <a:pt x="11674" y="7822"/>
                    </a:cubicBezTo>
                    <a:cubicBezTo>
                      <a:pt x="12529" y="7086"/>
                      <a:pt x="13231" y="6162"/>
                      <a:pt x="13710" y="5135"/>
                    </a:cubicBezTo>
                    <a:cubicBezTo>
                      <a:pt x="13967" y="4604"/>
                      <a:pt x="14155" y="4040"/>
                      <a:pt x="14138" y="3458"/>
                    </a:cubicBezTo>
                    <a:cubicBezTo>
                      <a:pt x="14138" y="2876"/>
                      <a:pt x="13915" y="2276"/>
                      <a:pt x="13454" y="1917"/>
                    </a:cubicBezTo>
                    <a:cubicBezTo>
                      <a:pt x="13222" y="1746"/>
                      <a:pt x="12879" y="1656"/>
                      <a:pt x="12539" y="1656"/>
                    </a:cubicBezTo>
                    <a:cubicBezTo>
                      <a:pt x="12199" y="1656"/>
                      <a:pt x="11862" y="1745"/>
                      <a:pt x="11639" y="1934"/>
                    </a:cubicBezTo>
                    <a:cubicBezTo>
                      <a:pt x="11913" y="1352"/>
                      <a:pt x="11571" y="616"/>
                      <a:pt x="11023" y="290"/>
                    </a:cubicBezTo>
                    <a:cubicBezTo>
                      <a:pt x="10682" y="82"/>
                      <a:pt x="10277" y="0"/>
                      <a:pt x="9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210;p19">
                <a:extLst>
                  <a:ext uri="{FF2B5EF4-FFF2-40B4-BE49-F238E27FC236}">
                    <a16:creationId xmlns:a16="http://schemas.microsoft.com/office/drawing/2014/main" id="{AED215E6-B9F6-375A-08FA-6988296EDF13}"/>
                  </a:ext>
                </a:extLst>
              </p:cNvPr>
              <p:cNvSpPr/>
              <p:nvPr/>
            </p:nvSpPr>
            <p:spPr>
              <a:xfrm>
                <a:off x="2891723" y="1323323"/>
                <a:ext cx="302147" cy="332712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10461" extrusionOk="0">
                    <a:moveTo>
                      <a:pt x="6081" y="1"/>
                    </a:moveTo>
                    <a:cubicBezTo>
                      <a:pt x="5080" y="1"/>
                      <a:pt x="3931" y="123"/>
                      <a:pt x="2739" y="488"/>
                    </a:cubicBezTo>
                    <a:lnTo>
                      <a:pt x="1849" y="3003"/>
                    </a:lnTo>
                    <a:cubicBezTo>
                      <a:pt x="1670" y="2882"/>
                      <a:pt x="1456" y="2823"/>
                      <a:pt x="1241" y="2823"/>
                    </a:cubicBezTo>
                    <a:cubicBezTo>
                      <a:pt x="940" y="2823"/>
                      <a:pt x="637" y="2938"/>
                      <a:pt x="427" y="3158"/>
                    </a:cubicBezTo>
                    <a:cubicBezTo>
                      <a:pt x="69" y="3517"/>
                      <a:pt x="0" y="4151"/>
                      <a:pt x="290" y="4578"/>
                    </a:cubicBezTo>
                    <a:cubicBezTo>
                      <a:pt x="502" y="4888"/>
                      <a:pt x="874" y="5072"/>
                      <a:pt x="1245" y="5072"/>
                    </a:cubicBezTo>
                    <a:cubicBezTo>
                      <a:pt x="1386" y="5072"/>
                      <a:pt x="1527" y="5045"/>
                      <a:pt x="1660" y="4989"/>
                    </a:cubicBezTo>
                    <a:lnTo>
                      <a:pt x="1951" y="7163"/>
                    </a:lnTo>
                    <a:cubicBezTo>
                      <a:pt x="2195" y="9052"/>
                      <a:pt x="3819" y="10461"/>
                      <a:pt x="5701" y="10461"/>
                    </a:cubicBezTo>
                    <a:cubicBezTo>
                      <a:pt x="5797" y="10461"/>
                      <a:pt x="5894" y="10457"/>
                      <a:pt x="5991" y="10449"/>
                    </a:cubicBezTo>
                    <a:cubicBezTo>
                      <a:pt x="7976" y="10313"/>
                      <a:pt x="9499" y="8652"/>
                      <a:pt x="9499" y="6666"/>
                    </a:cubicBezTo>
                    <a:lnTo>
                      <a:pt x="9499" y="488"/>
                    </a:lnTo>
                    <a:cubicBezTo>
                      <a:pt x="9499" y="488"/>
                      <a:pt x="8084" y="1"/>
                      <a:pt x="60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211;p19">
                <a:extLst>
                  <a:ext uri="{FF2B5EF4-FFF2-40B4-BE49-F238E27FC236}">
                    <a16:creationId xmlns:a16="http://schemas.microsoft.com/office/drawing/2014/main" id="{8B05E07F-A7BA-83BD-5C92-AFA3AB175378}"/>
                  </a:ext>
                </a:extLst>
              </p:cNvPr>
              <p:cNvSpPr/>
              <p:nvPr/>
            </p:nvSpPr>
            <p:spPr>
              <a:xfrm>
                <a:off x="3175882" y="1326281"/>
                <a:ext cx="38675" cy="236279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7429" extrusionOk="0">
                    <a:moveTo>
                      <a:pt x="257" y="0"/>
                    </a:moveTo>
                    <a:lnTo>
                      <a:pt x="257" y="0"/>
                    </a:lnTo>
                    <a:cubicBezTo>
                      <a:pt x="1" y="566"/>
                      <a:pt x="69" y="1285"/>
                      <a:pt x="446" y="1780"/>
                    </a:cubicBezTo>
                    <a:cubicBezTo>
                      <a:pt x="446" y="1780"/>
                      <a:pt x="377" y="7173"/>
                      <a:pt x="104" y="7241"/>
                    </a:cubicBezTo>
                    <a:lnTo>
                      <a:pt x="565" y="7429"/>
                    </a:lnTo>
                    <a:lnTo>
                      <a:pt x="1028" y="1079"/>
                    </a:lnTo>
                    <a:cubicBezTo>
                      <a:pt x="1216" y="240"/>
                      <a:pt x="720" y="137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212;p19">
                <a:extLst>
                  <a:ext uri="{FF2B5EF4-FFF2-40B4-BE49-F238E27FC236}">
                    <a16:creationId xmlns:a16="http://schemas.microsoft.com/office/drawing/2014/main" id="{7B7669EB-7ABC-50FE-D20E-3F410A576D49}"/>
                  </a:ext>
                </a:extLst>
              </p:cNvPr>
              <p:cNvSpPr/>
              <p:nvPr/>
            </p:nvSpPr>
            <p:spPr>
              <a:xfrm>
                <a:off x="2931449" y="1303985"/>
                <a:ext cx="271678" cy="37100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11665" extrusionOk="0">
                    <a:moveTo>
                      <a:pt x="1609" y="0"/>
                    </a:moveTo>
                    <a:lnTo>
                      <a:pt x="548" y="616"/>
                    </a:lnTo>
                    <a:lnTo>
                      <a:pt x="479" y="2876"/>
                    </a:lnTo>
                    <a:cubicBezTo>
                      <a:pt x="0" y="9260"/>
                      <a:pt x="1319" y="9620"/>
                      <a:pt x="1319" y="9620"/>
                    </a:cubicBezTo>
                    <a:cubicBezTo>
                      <a:pt x="1301" y="9996"/>
                      <a:pt x="1472" y="10389"/>
                      <a:pt x="1780" y="10647"/>
                    </a:cubicBezTo>
                    <a:cubicBezTo>
                      <a:pt x="2017" y="10854"/>
                      <a:pt x="2365" y="10995"/>
                      <a:pt x="2688" y="10995"/>
                    </a:cubicBezTo>
                    <a:cubicBezTo>
                      <a:pt x="2764" y="10995"/>
                      <a:pt x="2838" y="10988"/>
                      <a:pt x="2910" y="10971"/>
                    </a:cubicBezTo>
                    <a:cubicBezTo>
                      <a:pt x="3115" y="11263"/>
                      <a:pt x="3423" y="11485"/>
                      <a:pt x="3783" y="11571"/>
                    </a:cubicBezTo>
                    <a:cubicBezTo>
                      <a:pt x="3894" y="11592"/>
                      <a:pt x="4009" y="11603"/>
                      <a:pt x="4123" y="11603"/>
                    </a:cubicBezTo>
                    <a:cubicBezTo>
                      <a:pt x="4379" y="11603"/>
                      <a:pt x="4637" y="11547"/>
                      <a:pt x="4861" y="11416"/>
                    </a:cubicBezTo>
                    <a:cubicBezTo>
                      <a:pt x="5068" y="11584"/>
                      <a:pt x="5332" y="11665"/>
                      <a:pt x="5605" y="11665"/>
                    </a:cubicBezTo>
                    <a:cubicBezTo>
                      <a:pt x="5693" y="11665"/>
                      <a:pt x="5783" y="11656"/>
                      <a:pt x="5872" y="11639"/>
                    </a:cubicBezTo>
                    <a:cubicBezTo>
                      <a:pt x="6214" y="11553"/>
                      <a:pt x="6522" y="11297"/>
                      <a:pt x="6675" y="10971"/>
                    </a:cubicBezTo>
                    <a:cubicBezTo>
                      <a:pt x="7001" y="10971"/>
                      <a:pt x="7344" y="10834"/>
                      <a:pt x="7565" y="10612"/>
                    </a:cubicBezTo>
                    <a:cubicBezTo>
                      <a:pt x="7805" y="10373"/>
                      <a:pt x="7994" y="9894"/>
                      <a:pt x="7976" y="9568"/>
                    </a:cubicBezTo>
                    <a:cubicBezTo>
                      <a:pt x="8336" y="9294"/>
                      <a:pt x="8542" y="8867"/>
                      <a:pt x="8524" y="8422"/>
                    </a:cubicBezTo>
                    <a:cubicBezTo>
                      <a:pt x="8524" y="7977"/>
                      <a:pt x="8268" y="7479"/>
                      <a:pt x="7908" y="7223"/>
                    </a:cubicBezTo>
                    <a:cubicBezTo>
                      <a:pt x="7740" y="6739"/>
                      <a:pt x="6895" y="6637"/>
                      <a:pt x="6210" y="6637"/>
                    </a:cubicBezTo>
                    <a:cubicBezTo>
                      <a:pt x="5707" y="6637"/>
                      <a:pt x="5290" y="6692"/>
                      <a:pt x="5290" y="6692"/>
                    </a:cubicBezTo>
                    <a:cubicBezTo>
                      <a:pt x="2585" y="6726"/>
                      <a:pt x="3065" y="8901"/>
                      <a:pt x="2328" y="8935"/>
                    </a:cubicBezTo>
                    <a:cubicBezTo>
                      <a:pt x="1130" y="8901"/>
                      <a:pt x="1232" y="3971"/>
                      <a:pt x="1232" y="3971"/>
                    </a:cubicBezTo>
                    <a:cubicBezTo>
                      <a:pt x="1627" y="3697"/>
                      <a:pt x="1917" y="3269"/>
                      <a:pt x="2003" y="2790"/>
                    </a:cubicBezTo>
                    <a:cubicBezTo>
                      <a:pt x="2088" y="2310"/>
                      <a:pt x="1951" y="1438"/>
                      <a:pt x="1661" y="1044"/>
                    </a:cubicBezTo>
                    <a:lnTo>
                      <a:pt x="16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213;p19">
                <a:extLst>
                  <a:ext uri="{FF2B5EF4-FFF2-40B4-BE49-F238E27FC236}">
                    <a16:creationId xmlns:a16="http://schemas.microsoft.com/office/drawing/2014/main" id="{54E51400-6B24-E85D-1EF9-DAC3D023B186}"/>
                  </a:ext>
                </a:extLst>
              </p:cNvPr>
              <p:cNvSpPr/>
              <p:nvPr/>
            </p:nvSpPr>
            <p:spPr>
              <a:xfrm>
                <a:off x="2995666" y="2103185"/>
                <a:ext cx="323393" cy="256984"/>
              </a:xfrm>
              <a:custGeom>
                <a:avLst/>
                <a:gdLst/>
                <a:ahLst/>
                <a:cxnLst/>
                <a:rect l="l" t="t" r="r" b="b"/>
                <a:pathLst>
                  <a:path w="10168" h="8080" extrusionOk="0">
                    <a:moveTo>
                      <a:pt x="1217" y="0"/>
                    </a:moveTo>
                    <a:cubicBezTo>
                      <a:pt x="822" y="616"/>
                      <a:pt x="412" y="1215"/>
                      <a:pt x="1" y="1797"/>
                    </a:cubicBezTo>
                    <a:cubicBezTo>
                      <a:pt x="2449" y="4398"/>
                      <a:pt x="5325" y="6589"/>
                      <a:pt x="8593" y="8079"/>
                    </a:cubicBezTo>
                    <a:cubicBezTo>
                      <a:pt x="9141" y="7360"/>
                      <a:pt x="9672" y="6641"/>
                      <a:pt x="10168" y="5888"/>
                    </a:cubicBezTo>
                    <a:cubicBezTo>
                      <a:pt x="6813" y="4622"/>
                      <a:pt x="3732" y="2584"/>
                      <a:pt x="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214;p19">
                <a:extLst>
                  <a:ext uri="{FF2B5EF4-FFF2-40B4-BE49-F238E27FC236}">
                    <a16:creationId xmlns:a16="http://schemas.microsoft.com/office/drawing/2014/main" id="{E48B6CDB-6A55-EADD-C855-286C836F1825}"/>
                  </a:ext>
                </a:extLst>
              </p:cNvPr>
              <p:cNvSpPr/>
              <p:nvPr/>
            </p:nvSpPr>
            <p:spPr>
              <a:xfrm>
                <a:off x="2405528" y="3740420"/>
                <a:ext cx="363149" cy="610084"/>
              </a:xfrm>
              <a:custGeom>
                <a:avLst/>
                <a:gdLst/>
                <a:ahLst/>
                <a:cxnLst/>
                <a:rect l="l" t="t" r="r" b="b"/>
                <a:pathLst>
                  <a:path w="11418" h="19182" extrusionOk="0">
                    <a:moveTo>
                      <a:pt x="4753" y="0"/>
                    </a:moveTo>
                    <a:cubicBezTo>
                      <a:pt x="4323" y="0"/>
                      <a:pt x="3914" y="17"/>
                      <a:pt x="3527" y="45"/>
                    </a:cubicBezTo>
                    <a:cubicBezTo>
                      <a:pt x="1507" y="2766"/>
                      <a:pt x="343" y="6139"/>
                      <a:pt x="309" y="9528"/>
                    </a:cubicBezTo>
                    <a:cubicBezTo>
                      <a:pt x="292" y="10777"/>
                      <a:pt x="411" y="12043"/>
                      <a:pt x="343" y="13293"/>
                    </a:cubicBezTo>
                    <a:cubicBezTo>
                      <a:pt x="258" y="14542"/>
                      <a:pt x="326" y="16306"/>
                      <a:pt x="1" y="18052"/>
                    </a:cubicBezTo>
                    <a:cubicBezTo>
                      <a:pt x="1329" y="18992"/>
                      <a:pt x="2444" y="19181"/>
                      <a:pt x="3128" y="19181"/>
                    </a:cubicBezTo>
                    <a:cubicBezTo>
                      <a:pt x="3588" y="19181"/>
                      <a:pt x="3852" y="19095"/>
                      <a:pt x="3852" y="19095"/>
                    </a:cubicBezTo>
                    <a:cubicBezTo>
                      <a:pt x="6694" y="13875"/>
                      <a:pt x="9330" y="7216"/>
                      <a:pt x="11418" y="1278"/>
                    </a:cubicBezTo>
                    <a:cubicBezTo>
                      <a:pt x="8922" y="315"/>
                      <a:pt x="6642" y="0"/>
                      <a:pt x="4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215;p19">
                <a:extLst>
                  <a:ext uri="{FF2B5EF4-FFF2-40B4-BE49-F238E27FC236}">
                    <a16:creationId xmlns:a16="http://schemas.microsoft.com/office/drawing/2014/main" id="{B2A8614D-DE70-376D-A45C-C029ADAE99E3}"/>
                  </a:ext>
                </a:extLst>
              </p:cNvPr>
              <p:cNvSpPr/>
              <p:nvPr/>
            </p:nvSpPr>
            <p:spPr>
              <a:xfrm>
                <a:off x="2494300" y="3740420"/>
                <a:ext cx="274382" cy="82534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2595" extrusionOk="0">
                    <a:moveTo>
                      <a:pt x="1962" y="0"/>
                    </a:moveTo>
                    <a:cubicBezTo>
                      <a:pt x="1532" y="0"/>
                      <a:pt x="1123" y="17"/>
                      <a:pt x="736" y="45"/>
                    </a:cubicBezTo>
                    <a:cubicBezTo>
                      <a:pt x="480" y="388"/>
                      <a:pt x="240" y="746"/>
                      <a:pt x="0" y="1123"/>
                    </a:cubicBezTo>
                    <a:cubicBezTo>
                      <a:pt x="308" y="1106"/>
                      <a:pt x="627" y="1097"/>
                      <a:pt x="959" y="1097"/>
                    </a:cubicBezTo>
                    <a:cubicBezTo>
                      <a:pt x="2990" y="1097"/>
                      <a:pt x="5457" y="1447"/>
                      <a:pt x="8164" y="2595"/>
                    </a:cubicBezTo>
                    <a:cubicBezTo>
                      <a:pt x="8319" y="2150"/>
                      <a:pt x="8472" y="1705"/>
                      <a:pt x="8627" y="1278"/>
                    </a:cubicBezTo>
                    <a:cubicBezTo>
                      <a:pt x="6131" y="315"/>
                      <a:pt x="3851" y="0"/>
                      <a:pt x="1962" y="0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216;p19">
                <a:extLst>
                  <a:ext uri="{FF2B5EF4-FFF2-40B4-BE49-F238E27FC236}">
                    <a16:creationId xmlns:a16="http://schemas.microsoft.com/office/drawing/2014/main" id="{C16234FB-846A-3C71-B054-1274E777C56A}"/>
                  </a:ext>
                </a:extLst>
              </p:cNvPr>
              <p:cNvSpPr/>
              <p:nvPr/>
            </p:nvSpPr>
            <p:spPr>
              <a:xfrm>
                <a:off x="3012587" y="1387190"/>
                <a:ext cx="72833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902" extrusionOk="0">
                    <a:moveTo>
                      <a:pt x="951" y="1"/>
                    </a:moveTo>
                    <a:cubicBezTo>
                      <a:pt x="925" y="1"/>
                      <a:pt x="899" y="1"/>
                      <a:pt x="872" y="2"/>
                    </a:cubicBezTo>
                    <a:cubicBezTo>
                      <a:pt x="564" y="20"/>
                      <a:pt x="153" y="105"/>
                      <a:pt x="16" y="413"/>
                    </a:cubicBezTo>
                    <a:cubicBezTo>
                      <a:pt x="0" y="447"/>
                      <a:pt x="34" y="516"/>
                      <a:pt x="68" y="534"/>
                    </a:cubicBezTo>
                    <a:cubicBezTo>
                      <a:pt x="184" y="601"/>
                      <a:pt x="315" y="608"/>
                      <a:pt x="447" y="608"/>
                    </a:cubicBezTo>
                    <a:cubicBezTo>
                      <a:pt x="488" y="608"/>
                      <a:pt x="528" y="608"/>
                      <a:pt x="568" y="608"/>
                    </a:cubicBezTo>
                    <a:cubicBezTo>
                      <a:pt x="631" y="608"/>
                      <a:pt x="693" y="609"/>
                      <a:pt x="753" y="619"/>
                    </a:cubicBezTo>
                    <a:cubicBezTo>
                      <a:pt x="1061" y="636"/>
                      <a:pt x="1352" y="721"/>
                      <a:pt x="1609" y="858"/>
                    </a:cubicBezTo>
                    <a:cubicBezTo>
                      <a:pt x="1666" y="888"/>
                      <a:pt x="1723" y="901"/>
                      <a:pt x="1776" y="901"/>
                    </a:cubicBezTo>
                    <a:cubicBezTo>
                      <a:pt x="2087" y="901"/>
                      <a:pt x="2289" y="452"/>
                      <a:pt x="1968" y="276"/>
                    </a:cubicBezTo>
                    <a:cubicBezTo>
                      <a:pt x="1649" y="102"/>
                      <a:pt x="1301" y="1"/>
                      <a:pt x="9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217;p19">
                <a:extLst>
                  <a:ext uri="{FF2B5EF4-FFF2-40B4-BE49-F238E27FC236}">
                    <a16:creationId xmlns:a16="http://schemas.microsoft.com/office/drawing/2014/main" id="{850C8EDB-A81B-A187-CCC1-7657A87B4650}"/>
                  </a:ext>
                </a:extLst>
              </p:cNvPr>
              <p:cNvSpPr/>
              <p:nvPr/>
            </p:nvSpPr>
            <p:spPr>
              <a:xfrm>
                <a:off x="3027250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218;p19">
                <a:extLst>
                  <a:ext uri="{FF2B5EF4-FFF2-40B4-BE49-F238E27FC236}">
                    <a16:creationId xmlns:a16="http://schemas.microsoft.com/office/drawing/2014/main" id="{94F17F99-A735-7B97-670C-5D9B5812DB7C}"/>
                  </a:ext>
                </a:extLst>
              </p:cNvPr>
              <p:cNvSpPr/>
              <p:nvPr/>
            </p:nvSpPr>
            <p:spPr>
              <a:xfrm>
                <a:off x="3106862" y="1387190"/>
                <a:ext cx="72865" cy="28688"/>
              </a:xfrm>
              <a:custGeom>
                <a:avLst/>
                <a:gdLst/>
                <a:ahLst/>
                <a:cxnLst/>
                <a:rect l="l" t="t" r="r" b="b"/>
                <a:pathLst>
                  <a:path w="2291" h="902" extrusionOk="0">
                    <a:moveTo>
                      <a:pt x="1339" y="1"/>
                    </a:moveTo>
                    <a:cubicBezTo>
                      <a:pt x="989" y="1"/>
                      <a:pt x="641" y="102"/>
                      <a:pt x="322" y="276"/>
                    </a:cubicBezTo>
                    <a:cubicBezTo>
                      <a:pt x="1" y="452"/>
                      <a:pt x="203" y="901"/>
                      <a:pt x="514" y="901"/>
                    </a:cubicBezTo>
                    <a:cubicBezTo>
                      <a:pt x="567" y="901"/>
                      <a:pt x="624" y="888"/>
                      <a:pt x="681" y="858"/>
                    </a:cubicBezTo>
                    <a:cubicBezTo>
                      <a:pt x="939" y="721"/>
                      <a:pt x="1229" y="636"/>
                      <a:pt x="1537" y="619"/>
                    </a:cubicBezTo>
                    <a:cubicBezTo>
                      <a:pt x="1597" y="609"/>
                      <a:pt x="1659" y="608"/>
                      <a:pt x="1722" y="608"/>
                    </a:cubicBezTo>
                    <a:cubicBezTo>
                      <a:pt x="1762" y="608"/>
                      <a:pt x="1803" y="608"/>
                      <a:pt x="1843" y="608"/>
                    </a:cubicBezTo>
                    <a:cubicBezTo>
                      <a:pt x="1975" y="608"/>
                      <a:pt x="2106" y="601"/>
                      <a:pt x="2222" y="534"/>
                    </a:cubicBezTo>
                    <a:cubicBezTo>
                      <a:pt x="2256" y="516"/>
                      <a:pt x="2290" y="447"/>
                      <a:pt x="2274" y="413"/>
                    </a:cubicBezTo>
                    <a:cubicBezTo>
                      <a:pt x="2137" y="105"/>
                      <a:pt x="1726" y="20"/>
                      <a:pt x="1418" y="2"/>
                    </a:cubicBezTo>
                    <a:cubicBezTo>
                      <a:pt x="1392" y="1"/>
                      <a:pt x="1365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219;p19">
                <a:extLst>
                  <a:ext uri="{FF2B5EF4-FFF2-40B4-BE49-F238E27FC236}">
                    <a16:creationId xmlns:a16="http://schemas.microsoft.com/office/drawing/2014/main" id="{7A411EC8-1511-D7C4-F1A3-2D436F77C450}"/>
                  </a:ext>
                </a:extLst>
              </p:cNvPr>
              <p:cNvSpPr/>
              <p:nvPr/>
            </p:nvSpPr>
            <p:spPr>
              <a:xfrm>
                <a:off x="3130176" y="1416134"/>
                <a:ext cx="34858" cy="27257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857" extrusionOk="0">
                    <a:moveTo>
                      <a:pt x="548" y="0"/>
                    </a:moveTo>
                    <a:cubicBezTo>
                      <a:pt x="0" y="0"/>
                      <a:pt x="0" y="856"/>
                      <a:pt x="548" y="856"/>
                    </a:cubicBezTo>
                    <a:cubicBezTo>
                      <a:pt x="1096" y="856"/>
                      <a:pt x="1096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220;p19">
                <a:extLst>
                  <a:ext uri="{FF2B5EF4-FFF2-40B4-BE49-F238E27FC236}">
                    <a16:creationId xmlns:a16="http://schemas.microsoft.com/office/drawing/2014/main" id="{875A47D3-891D-A0EE-01DC-B9043A9166D1}"/>
                  </a:ext>
                </a:extLst>
              </p:cNvPr>
              <p:cNvSpPr/>
              <p:nvPr/>
            </p:nvSpPr>
            <p:spPr>
              <a:xfrm>
                <a:off x="3095316" y="1429715"/>
                <a:ext cx="44114" cy="6869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60" extrusionOk="0">
                    <a:moveTo>
                      <a:pt x="1" y="0"/>
                    </a:moveTo>
                    <a:lnTo>
                      <a:pt x="120" y="2038"/>
                    </a:lnTo>
                    <a:cubicBezTo>
                      <a:pt x="120" y="2038"/>
                      <a:pt x="310" y="2160"/>
                      <a:pt x="559" y="2160"/>
                    </a:cubicBezTo>
                    <a:cubicBezTo>
                      <a:pt x="683" y="2160"/>
                      <a:pt x="822" y="2129"/>
                      <a:pt x="959" y="2038"/>
                    </a:cubicBezTo>
                    <a:cubicBezTo>
                      <a:pt x="1386" y="174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221;p19">
                <a:extLst>
                  <a:ext uri="{FF2B5EF4-FFF2-40B4-BE49-F238E27FC236}">
                    <a16:creationId xmlns:a16="http://schemas.microsoft.com/office/drawing/2014/main" id="{31B10034-F190-5E0E-D8D5-A329CE2F8E07}"/>
                  </a:ext>
                </a:extLst>
              </p:cNvPr>
              <p:cNvSpPr/>
              <p:nvPr/>
            </p:nvSpPr>
            <p:spPr>
              <a:xfrm>
                <a:off x="3060997" y="1544505"/>
                <a:ext cx="65932" cy="60111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90" extrusionOk="0">
                    <a:moveTo>
                      <a:pt x="618" y="1"/>
                    </a:moveTo>
                    <a:cubicBezTo>
                      <a:pt x="430" y="1"/>
                      <a:pt x="242" y="35"/>
                      <a:pt x="69" y="106"/>
                    </a:cubicBezTo>
                    <a:cubicBezTo>
                      <a:pt x="1" y="791"/>
                      <a:pt x="429" y="1526"/>
                      <a:pt x="1080" y="1800"/>
                    </a:cubicBezTo>
                    <a:cubicBezTo>
                      <a:pt x="1206" y="1856"/>
                      <a:pt x="1346" y="1889"/>
                      <a:pt x="1481" y="1889"/>
                    </a:cubicBezTo>
                    <a:cubicBezTo>
                      <a:pt x="1639" y="1889"/>
                      <a:pt x="1790" y="1843"/>
                      <a:pt x="1901" y="1732"/>
                    </a:cubicBezTo>
                    <a:cubicBezTo>
                      <a:pt x="2055" y="1561"/>
                      <a:pt x="2072" y="1287"/>
                      <a:pt x="2004" y="1065"/>
                    </a:cubicBezTo>
                    <a:cubicBezTo>
                      <a:pt x="1901" y="671"/>
                      <a:pt x="1610" y="328"/>
                      <a:pt x="1251" y="141"/>
                    </a:cubicBezTo>
                    <a:cubicBezTo>
                      <a:pt x="1056" y="48"/>
                      <a:pt x="837" y="1"/>
                      <a:pt x="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168F627C-A33C-F05D-F851-11EAC8292BDD}"/>
              </a:ext>
            </a:extLst>
          </p:cNvPr>
          <p:cNvSpPr txBox="1"/>
          <p:nvPr/>
        </p:nvSpPr>
        <p:spPr>
          <a:xfrm>
            <a:off x="3226817" y="1069699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Font typeface="+mj-lt"/>
              <a:buAutoNum type="arabicPeriod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Remove Unnecessary Columns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5500F4-D120-AA7A-54BB-0685AB5736B9}"/>
              </a:ext>
            </a:extLst>
          </p:cNvPr>
          <p:cNvSpPr txBox="1"/>
          <p:nvPr/>
        </p:nvSpPr>
        <p:spPr>
          <a:xfrm>
            <a:off x="3226817" y="1986560"/>
            <a:ext cx="81350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2.   Simplify Columns</a:t>
            </a:r>
            <a:endParaRPr lang="en-US" sz="2200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52" name="Google Shape;670;p24">
            <a:extLst>
              <a:ext uri="{FF2B5EF4-FFF2-40B4-BE49-F238E27FC236}">
                <a16:creationId xmlns:a16="http://schemas.microsoft.com/office/drawing/2014/main" id="{B2A65B7E-0272-BF99-3C74-E63B05F5DBC4}"/>
              </a:ext>
            </a:extLst>
          </p:cNvPr>
          <p:cNvCxnSpPr>
            <a:cxnSpLocks/>
          </p:cNvCxnSpPr>
          <p:nvPr/>
        </p:nvCxnSpPr>
        <p:spPr>
          <a:xfrm flipV="1">
            <a:off x="1101598" y="2283963"/>
            <a:ext cx="1963720" cy="128578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2" name="Google Shape;670;p24">
            <a:extLst>
              <a:ext uri="{FF2B5EF4-FFF2-40B4-BE49-F238E27FC236}">
                <a16:creationId xmlns:a16="http://schemas.microsoft.com/office/drawing/2014/main" id="{8F8DE6D1-8580-C1A2-A609-B5333C50065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60008" y="3182805"/>
            <a:ext cx="2120786" cy="1889838"/>
          </a:xfrm>
          <a:prstGeom prst="bentConnector3">
            <a:avLst>
              <a:gd name="adj1" fmla="val 5343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19EE88BF-39DC-F357-783D-964FC49E492A}"/>
              </a:ext>
            </a:extLst>
          </p:cNvPr>
          <p:cNvSpPr txBox="1"/>
          <p:nvPr/>
        </p:nvSpPr>
        <p:spPr>
          <a:xfrm>
            <a:off x="3209416" y="2830346"/>
            <a:ext cx="538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 defTabSz="1219170">
              <a:buClr>
                <a:srgbClr val="000000"/>
              </a:buClr>
              <a:buAutoNum type="arabicPeriod" startAt="3"/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Impute or Drop empty Columns</a:t>
            </a:r>
          </a:p>
        </p:txBody>
      </p:sp>
      <p:graphicFrame>
        <p:nvGraphicFramePr>
          <p:cNvPr id="128" name="Table 127">
            <a:extLst>
              <a:ext uri="{FF2B5EF4-FFF2-40B4-BE49-F238E27FC236}">
                <a16:creationId xmlns:a16="http://schemas.microsoft.com/office/drawing/2014/main" id="{23F5F074-EAE0-756F-49EF-B82C4032E4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85608"/>
              </p:ext>
            </p:extLst>
          </p:nvPr>
        </p:nvGraphicFramePr>
        <p:xfrm>
          <a:off x="12798432" y="2417447"/>
          <a:ext cx="3058223" cy="4267548"/>
        </p:xfrm>
        <a:graphic>
          <a:graphicData uri="http://schemas.openxmlformats.org/drawingml/2006/table">
            <a:tbl>
              <a:tblPr/>
              <a:tblGrid>
                <a:gridCol w="2015830">
                  <a:extLst>
                    <a:ext uri="{9D8B030D-6E8A-4147-A177-3AD203B41FA5}">
                      <a16:colId xmlns:a16="http://schemas.microsoft.com/office/drawing/2014/main" val="2150718921"/>
                    </a:ext>
                  </a:extLst>
                </a:gridCol>
                <a:gridCol w="1042393">
                  <a:extLst>
                    <a:ext uri="{9D8B030D-6E8A-4147-A177-3AD203B41FA5}">
                      <a16:colId xmlns:a16="http://schemas.microsoft.com/office/drawing/2014/main" val="515368823"/>
                    </a:ext>
                  </a:extLst>
                </a:gridCol>
              </a:tblGrid>
              <a:tr h="2723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 dirty="0">
                          <a:effectLst/>
                          <a:latin typeface="Fira Sans" panose="020B0503050000020004" pitchFamily="34" charset="0"/>
                        </a:rPr>
                        <a:t>feature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Fira Sans" panose="020B0503050000020004" pitchFamily="34" charset="0"/>
                        </a:rPr>
                        <a:t>Missing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91240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jersey_number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675780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nation_logo_url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289004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nation_position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436458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nation_team_id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18480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00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973769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club_loaned_from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18137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020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392910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player_tags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17798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A0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74667"/>
                  </a:ext>
                </a:extLst>
              </a:tr>
              <a:tr h="467418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goalkeeping_speed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17107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0A1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449803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  <a:latin typeface="Fira Sans" panose="020B0503050000020004" pitchFamily="34" charset="0"/>
                        </a:rPr>
                        <a:t>player_traits</a:t>
                      </a:r>
                      <a:endParaRPr lang="en-US" sz="1400" dirty="0">
                        <a:effectLst/>
                        <a:latin typeface="Fira Sans" panose="020B0503050000020004" pitchFamily="34" charset="0"/>
                      </a:endParaRP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1F1F1"/>
                          </a:solidFill>
                          <a:effectLst/>
                          <a:latin typeface="Fira Sans" panose="020B0503050000020004" pitchFamily="34" charset="0"/>
                        </a:rPr>
                        <a:t>9841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73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198474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dribbling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752705"/>
                  </a:ext>
                </a:extLst>
              </a:tr>
              <a:tr h="261306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Fira Sans" panose="020B0503050000020004" pitchFamily="34" charset="0"/>
                        </a:rPr>
                        <a:t>shooting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Fira Sans" panose="020B0503050000020004" pitchFamily="34" charset="0"/>
                        </a:rPr>
                        <a:t>2132</a:t>
                      </a:r>
                    </a:p>
                  </a:txBody>
                  <a:tcPr marL="76200" marR="76200" marT="38100" marB="381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827655"/>
                  </a:ext>
                </a:extLst>
              </a:tr>
            </a:tbl>
          </a:graphicData>
        </a:graphic>
      </p:graphicFrame>
      <p:cxnSp>
        <p:nvCxnSpPr>
          <p:cNvPr id="125" name="Google Shape;670;p24">
            <a:extLst>
              <a:ext uri="{FF2B5EF4-FFF2-40B4-BE49-F238E27FC236}">
                <a16:creationId xmlns:a16="http://schemas.microsoft.com/office/drawing/2014/main" id="{51AD6981-E499-AFC9-2014-0D0CCF834771}"/>
              </a:ext>
            </a:extLst>
          </p:cNvPr>
          <p:cNvCxnSpPr>
            <a:cxnSpLocks/>
          </p:cNvCxnSpPr>
          <p:nvPr/>
        </p:nvCxnSpPr>
        <p:spPr>
          <a:xfrm flipV="1">
            <a:off x="3499651" y="4291445"/>
            <a:ext cx="1467204" cy="119346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E7E26B66-B481-6119-6DAD-805BB8569027}"/>
              </a:ext>
            </a:extLst>
          </p:cNvPr>
          <p:cNvSpPr txBox="1"/>
          <p:nvPr/>
        </p:nvSpPr>
        <p:spPr>
          <a:xfrm>
            <a:off x="5134721" y="4114199"/>
            <a:ext cx="538494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New dataset: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62 columns</a:t>
            </a:r>
          </a:p>
          <a:p>
            <a:pPr marL="800100" lvl="2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200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Will need to see which are actually important!</a:t>
            </a:r>
          </a:p>
          <a:p>
            <a:pPr marL="342900" lvl="1" indent="-34290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2200" b="1" kern="0" dirty="0">
              <a:solidFill>
                <a:srgbClr val="000000"/>
              </a:solidFill>
              <a:latin typeface="Fira Sans" panose="020B0503050000020004" pitchFamily="34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30" name="Google Shape;348;p21">
            <a:extLst>
              <a:ext uri="{FF2B5EF4-FFF2-40B4-BE49-F238E27FC236}">
                <a16:creationId xmlns:a16="http://schemas.microsoft.com/office/drawing/2014/main" id="{3630E639-9D2F-7CB3-15FF-25556223206B}"/>
              </a:ext>
            </a:extLst>
          </p:cNvPr>
          <p:cNvGrpSpPr/>
          <p:nvPr/>
        </p:nvGrpSpPr>
        <p:grpSpPr>
          <a:xfrm>
            <a:off x="-3336778" y="1182082"/>
            <a:ext cx="3543305" cy="4566400"/>
            <a:chOff x="1480700" y="906948"/>
            <a:chExt cx="1679106" cy="2151950"/>
          </a:xfrm>
        </p:grpSpPr>
        <p:sp>
          <p:nvSpPr>
            <p:cNvPr id="131" name="Google Shape;349;p21">
              <a:extLst>
                <a:ext uri="{FF2B5EF4-FFF2-40B4-BE49-F238E27FC236}">
                  <a16:creationId xmlns:a16="http://schemas.microsoft.com/office/drawing/2014/main" id="{20634327-C832-6051-8AE6-5EF2264F1597}"/>
                </a:ext>
              </a:extLst>
            </p:cNvPr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32" name="Google Shape;350;p21">
              <a:extLst>
                <a:ext uri="{FF2B5EF4-FFF2-40B4-BE49-F238E27FC236}">
                  <a16:creationId xmlns:a16="http://schemas.microsoft.com/office/drawing/2014/main" id="{3DD6DB71-51C8-43A8-66A3-1672DBE1E450}"/>
                </a:ext>
              </a:extLst>
            </p:cNvPr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133" name="Google Shape;351;p21">
                <a:extLst>
                  <a:ext uri="{FF2B5EF4-FFF2-40B4-BE49-F238E27FC236}">
                    <a16:creationId xmlns:a16="http://schemas.microsoft.com/office/drawing/2014/main" id="{4BC9EDC9-5900-CC77-6B24-D375FD200097}"/>
                  </a:ext>
                </a:extLst>
              </p:cNvPr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352;p21">
                <a:extLst>
                  <a:ext uri="{FF2B5EF4-FFF2-40B4-BE49-F238E27FC236}">
                    <a16:creationId xmlns:a16="http://schemas.microsoft.com/office/drawing/2014/main" id="{B74FC317-5966-8023-3AD3-C44A00AE5604}"/>
                  </a:ext>
                </a:extLst>
              </p:cNvPr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353;p21">
                <a:extLst>
                  <a:ext uri="{FF2B5EF4-FFF2-40B4-BE49-F238E27FC236}">
                    <a16:creationId xmlns:a16="http://schemas.microsoft.com/office/drawing/2014/main" id="{7DA740EA-9917-4FC4-DE51-08648039DA22}"/>
                  </a:ext>
                </a:extLst>
              </p:cNvPr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354;p21">
                <a:extLst>
                  <a:ext uri="{FF2B5EF4-FFF2-40B4-BE49-F238E27FC236}">
                    <a16:creationId xmlns:a16="http://schemas.microsoft.com/office/drawing/2014/main" id="{8F2F69A2-72D6-B9D1-F55A-9D9237F9EEC7}"/>
                  </a:ext>
                </a:extLst>
              </p:cNvPr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355;p21">
                <a:extLst>
                  <a:ext uri="{FF2B5EF4-FFF2-40B4-BE49-F238E27FC236}">
                    <a16:creationId xmlns:a16="http://schemas.microsoft.com/office/drawing/2014/main" id="{E5B2D72F-15F2-9A9C-1719-6C1D5C62D3B5}"/>
                  </a:ext>
                </a:extLst>
              </p:cNvPr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356;p21">
                <a:extLst>
                  <a:ext uri="{FF2B5EF4-FFF2-40B4-BE49-F238E27FC236}">
                    <a16:creationId xmlns:a16="http://schemas.microsoft.com/office/drawing/2014/main" id="{FEF227A1-B5DA-527E-1384-360DF15CBFD4}"/>
                  </a:ext>
                </a:extLst>
              </p:cNvPr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357;p21">
                <a:extLst>
                  <a:ext uri="{FF2B5EF4-FFF2-40B4-BE49-F238E27FC236}">
                    <a16:creationId xmlns:a16="http://schemas.microsoft.com/office/drawing/2014/main" id="{42E54EF6-694C-5FAE-E5A1-B0D0709E96F1}"/>
                  </a:ext>
                </a:extLst>
              </p:cNvPr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358;p21">
                <a:extLst>
                  <a:ext uri="{FF2B5EF4-FFF2-40B4-BE49-F238E27FC236}">
                    <a16:creationId xmlns:a16="http://schemas.microsoft.com/office/drawing/2014/main" id="{F3C93326-20B4-900D-EB55-64C3336C2068}"/>
                  </a:ext>
                </a:extLst>
              </p:cNvPr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359;p21">
                <a:extLst>
                  <a:ext uri="{FF2B5EF4-FFF2-40B4-BE49-F238E27FC236}">
                    <a16:creationId xmlns:a16="http://schemas.microsoft.com/office/drawing/2014/main" id="{22AF1ECA-A371-5D35-8195-D26D362E3D25}"/>
                  </a:ext>
                </a:extLst>
              </p:cNvPr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360;p21">
                <a:extLst>
                  <a:ext uri="{FF2B5EF4-FFF2-40B4-BE49-F238E27FC236}">
                    <a16:creationId xmlns:a16="http://schemas.microsoft.com/office/drawing/2014/main" id="{DCE42A93-3F94-D019-BA07-3BC825DD5358}"/>
                  </a:ext>
                </a:extLst>
              </p:cNvPr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361;p21">
                <a:extLst>
                  <a:ext uri="{FF2B5EF4-FFF2-40B4-BE49-F238E27FC236}">
                    <a16:creationId xmlns:a16="http://schemas.microsoft.com/office/drawing/2014/main" id="{765A1317-9257-BDE9-9956-5E735A29943D}"/>
                  </a:ext>
                </a:extLst>
              </p:cNvPr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362;p21">
                <a:extLst>
                  <a:ext uri="{FF2B5EF4-FFF2-40B4-BE49-F238E27FC236}">
                    <a16:creationId xmlns:a16="http://schemas.microsoft.com/office/drawing/2014/main" id="{32C87767-B3E9-A1DB-8B9B-FA0B6DC938C3}"/>
                  </a:ext>
                </a:extLst>
              </p:cNvPr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363;p21">
                <a:extLst>
                  <a:ext uri="{FF2B5EF4-FFF2-40B4-BE49-F238E27FC236}">
                    <a16:creationId xmlns:a16="http://schemas.microsoft.com/office/drawing/2014/main" id="{696BEE43-C7D7-67D7-F663-71D3E98A27C7}"/>
                  </a:ext>
                </a:extLst>
              </p:cNvPr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364;p21">
                <a:extLst>
                  <a:ext uri="{FF2B5EF4-FFF2-40B4-BE49-F238E27FC236}">
                    <a16:creationId xmlns:a16="http://schemas.microsoft.com/office/drawing/2014/main" id="{498AD713-8FA5-B077-72B6-8F85DD41DE7D}"/>
                  </a:ext>
                </a:extLst>
              </p:cNvPr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365;p21">
                <a:extLst>
                  <a:ext uri="{FF2B5EF4-FFF2-40B4-BE49-F238E27FC236}">
                    <a16:creationId xmlns:a16="http://schemas.microsoft.com/office/drawing/2014/main" id="{8C3F455D-0DD4-420A-0148-D9683D49D228}"/>
                  </a:ext>
                </a:extLst>
              </p:cNvPr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366;p21">
                <a:extLst>
                  <a:ext uri="{FF2B5EF4-FFF2-40B4-BE49-F238E27FC236}">
                    <a16:creationId xmlns:a16="http://schemas.microsoft.com/office/drawing/2014/main" id="{41B92C75-E9DC-82E0-9CC5-C37A3054B3AD}"/>
                  </a:ext>
                </a:extLst>
              </p:cNvPr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367;p21">
                <a:extLst>
                  <a:ext uri="{FF2B5EF4-FFF2-40B4-BE49-F238E27FC236}">
                    <a16:creationId xmlns:a16="http://schemas.microsoft.com/office/drawing/2014/main" id="{54041455-B113-B05A-8221-D1F079969F32}"/>
                  </a:ext>
                </a:extLst>
              </p:cNvPr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368;p21">
                <a:extLst>
                  <a:ext uri="{FF2B5EF4-FFF2-40B4-BE49-F238E27FC236}">
                    <a16:creationId xmlns:a16="http://schemas.microsoft.com/office/drawing/2014/main" id="{CC1D657B-1FA0-B6A0-356C-492501B8BDA4}"/>
                  </a:ext>
                </a:extLst>
              </p:cNvPr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369;p21">
                <a:extLst>
                  <a:ext uri="{FF2B5EF4-FFF2-40B4-BE49-F238E27FC236}">
                    <a16:creationId xmlns:a16="http://schemas.microsoft.com/office/drawing/2014/main" id="{1AE0DA8C-3A1C-2086-DB64-61D60B0F061C}"/>
                  </a:ext>
                </a:extLst>
              </p:cNvPr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370;p21">
                <a:extLst>
                  <a:ext uri="{FF2B5EF4-FFF2-40B4-BE49-F238E27FC236}">
                    <a16:creationId xmlns:a16="http://schemas.microsoft.com/office/drawing/2014/main" id="{638E4858-53F4-8326-3571-2DF450F6425D}"/>
                  </a:ext>
                </a:extLst>
              </p:cNvPr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371;p21">
                <a:extLst>
                  <a:ext uri="{FF2B5EF4-FFF2-40B4-BE49-F238E27FC236}">
                    <a16:creationId xmlns:a16="http://schemas.microsoft.com/office/drawing/2014/main" id="{D8512303-F2D1-C40B-88A6-0C80A4314AEC}"/>
                  </a:ext>
                </a:extLst>
              </p:cNvPr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372;p21">
                <a:extLst>
                  <a:ext uri="{FF2B5EF4-FFF2-40B4-BE49-F238E27FC236}">
                    <a16:creationId xmlns:a16="http://schemas.microsoft.com/office/drawing/2014/main" id="{063762BF-2A40-A59C-E10C-7E37AB3607B8}"/>
                  </a:ext>
                </a:extLst>
              </p:cNvPr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373;p21">
                <a:extLst>
                  <a:ext uri="{FF2B5EF4-FFF2-40B4-BE49-F238E27FC236}">
                    <a16:creationId xmlns:a16="http://schemas.microsoft.com/office/drawing/2014/main" id="{70683AAC-E74A-9E8E-A0EF-0854125ADBED}"/>
                  </a:ext>
                </a:extLst>
              </p:cNvPr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374;p21">
                <a:extLst>
                  <a:ext uri="{FF2B5EF4-FFF2-40B4-BE49-F238E27FC236}">
                    <a16:creationId xmlns:a16="http://schemas.microsoft.com/office/drawing/2014/main" id="{20683265-E960-5989-2C6F-43BCACC01423}"/>
                  </a:ext>
                </a:extLst>
              </p:cNvPr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375;p21">
                <a:extLst>
                  <a:ext uri="{FF2B5EF4-FFF2-40B4-BE49-F238E27FC236}">
                    <a16:creationId xmlns:a16="http://schemas.microsoft.com/office/drawing/2014/main" id="{D6CB3A69-6695-2876-73B6-9888CA108444}"/>
                  </a:ext>
                </a:extLst>
              </p:cNvPr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376;p21">
                <a:extLst>
                  <a:ext uri="{FF2B5EF4-FFF2-40B4-BE49-F238E27FC236}">
                    <a16:creationId xmlns:a16="http://schemas.microsoft.com/office/drawing/2014/main" id="{CD3CFF84-B94C-0F24-B57A-8A44A2863582}"/>
                  </a:ext>
                </a:extLst>
              </p:cNvPr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377;p21">
                <a:extLst>
                  <a:ext uri="{FF2B5EF4-FFF2-40B4-BE49-F238E27FC236}">
                    <a16:creationId xmlns:a16="http://schemas.microsoft.com/office/drawing/2014/main" id="{5CC21F1F-2ABB-7102-FAB9-18DFB0F6964C}"/>
                  </a:ext>
                </a:extLst>
              </p:cNvPr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378;p21">
                <a:extLst>
                  <a:ext uri="{FF2B5EF4-FFF2-40B4-BE49-F238E27FC236}">
                    <a16:creationId xmlns:a16="http://schemas.microsoft.com/office/drawing/2014/main" id="{E6C3E4C6-AC01-CF19-353F-B50886FD3F84}"/>
                  </a:ext>
                </a:extLst>
              </p:cNvPr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379;p21">
                <a:extLst>
                  <a:ext uri="{FF2B5EF4-FFF2-40B4-BE49-F238E27FC236}">
                    <a16:creationId xmlns:a16="http://schemas.microsoft.com/office/drawing/2014/main" id="{B23DE18F-03F7-9503-471A-B6A9A2C832EC}"/>
                  </a:ext>
                </a:extLst>
              </p:cNvPr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380;p21">
                <a:extLst>
                  <a:ext uri="{FF2B5EF4-FFF2-40B4-BE49-F238E27FC236}">
                    <a16:creationId xmlns:a16="http://schemas.microsoft.com/office/drawing/2014/main" id="{0B3185AB-7BC7-55E8-23AD-BF561A2775A1}"/>
                  </a:ext>
                </a:extLst>
              </p:cNvPr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381;p21">
                <a:extLst>
                  <a:ext uri="{FF2B5EF4-FFF2-40B4-BE49-F238E27FC236}">
                    <a16:creationId xmlns:a16="http://schemas.microsoft.com/office/drawing/2014/main" id="{CD6E7DF4-8327-318C-BF4A-1761AC7144DC}"/>
                  </a:ext>
                </a:extLst>
              </p:cNvPr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382;p21">
                <a:extLst>
                  <a:ext uri="{FF2B5EF4-FFF2-40B4-BE49-F238E27FC236}">
                    <a16:creationId xmlns:a16="http://schemas.microsoft.com/office/drawing/2014/main" id="{93D58A0B-1607-381B-A7A6-13A3D6E54174}"/>
                  </a:ext>
                </a:extLst>
              </p:cNvPr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383;p21">
                <a:extLst>
                  <a:ext uri="{FF2B5EF4-FFF2-40B4-BE49-F238E27FC236}">
                    <a16:creationId xmlns:a16="http://schemas.microsoft.com/office/drawing/2014/main" id="{A4BAAA7C-28EB-8522-0A76-9CCEA187E6A9}"/>
                  </a:ext>
                </a:extLst>
              </p:cNvPr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384;p21">
                <a:extLst>
                  <a:ext uri="{FF2B5EF4-FFF2-40B4-BE49-F238E27FC236}">
                    <a16:creationId xmlns:a16="http://schemas.microsoft.com/office/drawing/2014/main" id="{6F7FBD5A-7EF5-FB82-0262-E817767762EA}"/>
                  </a:ext>
                </a:extLst>
              </p:cNvPr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385;p21">
                <a:extLst>
                  <a:ext uri="{FF2B5EF4-FFF2-40B4-BE49-F238E27FC236}">
                    <a16:creationId xmlns:a16="http://schemas.microsoft.com/office/drawing/2014/main" id="{977F341D-200B-8448-9093-70C54510FE77}"/>
                  </a:ext>
                </a:extLst>
              </p:cNvPr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386;p21">
                <a:extLst>
                  <a:ext uri="{FF2B5EF4-FFF2-40B4-BE49-F238E27FC236}">
                    <a16:creationId xmlns:a16="http://schemas.microsoft.com/office/drawing/2014/main" id="{4057A5AF-8167-4F47-EF89-A11E761D62A1}"/>
                  </a:ext>
                </a:extLst>
              </p:cNvPr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387;p21">
                <a:extLst>
                  <a:ext uri="{FF2B5EF4-FFF2-40B4-BE49-F238E27FC236}">
                    <a16:creationId xmlns:a16="http://schemas.microsoft.com/office/drawing/2014/main" id="{1F5F14E8-91DA-A408-9C29-815060420C6F}"/>
                  </a:ext>
                </a:extLst>
              </p:cNvPr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388;p21">
                <a:extLst>
                  <a:ext uri="{FF2B5EF4-FFF2-40B4-BE49-F238E27FC236}">
                    <a16:creationId xmlns:a16="http://schemas.microsoft.com/office/drawing/2014/main" id="{74340298-0E38-DCBB-1244-00224D28CA44}"/>
                  </a:ext>
                </a:extLst>
              </p:cNvPr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6976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>
            <a:spLocks noGrp="1"/>
          </p:cNvSpPr>
          <p:nvPr>
            <p:ph type="title"/>
          </p:nvPr>
        </p:nvSpPr>
        <p:spPr>
          <a:xfrm>
            <a:off x="951000" y="137716"/>
            <a:ext cx="10290000" cy="5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339" name="Google Shape;339;p21"/>
          <p:cNvGrpSpPr/>
          <p:nvPr/>
        </p:nvGrpSpPr>
        <p:grpSpPr>
          <a:xfrm>
            <a:off x="4132052" y="1201352"/>
            <a:ext cx="391202" cy="343868"/>
            <a:chOff x="4182481" y="2340959"/>
            <a:chExt cx="368218" cy="323665"/>
          </a:xfrm>
        </p:grpSpPr>
        <p:sp>
          <p:nvSpPr>
            <p:cNvPr id="340" name="Google Shape;340;p21"/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48" name="Google Shape;348;p21"/>
          <p:cNvGrpSpPr/>
          <p:nvPr/>
        </p:nvGrpSpPr>
        <p:grpSpPr>
          <a:xfrm>
            <a:off x="177499" y="1145800"/>
            <a:ext cx="3543305" cy="4566400"/>
            <a:chOff x="1480700" y="906948"/>
            <a:chExt cx="1679106" cy="2151950"/>
          </a:xfrm>
        </p:grpSpPr>
        <p:sp>
          <p:nvSpPr>
            <p:cNvPr id="349" name="Google Shape;349;p21"/>
            <p:cNvSpPr/>
            <p:nvPr/>
          </p:nvSpPr>
          <p:spPr>
            <a:xfrm>
              <a:off x="1480700" y="2777499"/>
              <a:ext cx="1542300" cy="281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0" name="Google Shape;350;p21"/>
            <p:cNvGrpSpPr/>
            <p:nvPr/>
          </p:nvGrpSpPr>
          <p:grpSpPr>
            <a:xfrm>
              <a:off x="1576564" y="906948"/>
              <a:ext cx="1583243" cy="2129343"/>
              <a:chOff x="1809036" y="968809"/>
              <a:chExt cx="1579610" cy="2124457"/>
            </a:xfrm>
          </p:grpSpPr>
          <p:sp>
            <p:nvSpPr>
              <p:cNvPr id="351" name="Google Shape;351;p21"/>
              <p:cNvSpPr/>
              <p:nvPr/>
            </p:nvSpPr>
            <p:spPr>
              <a:xfrm rot="-1133541">
                <a:off x="2841544" y="1008275"/>
                <a:ext cx="54907" cy="58767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786" extrusionOk="0">
                    <a:moveTo>
                      <a:pt x="876" y="0"/>
                    </a:moveTo>
                    <a:cubicBezTo>
                      <a:pt x="650" y="0"/>
                      <a:pt x="426" y="48"/>
                      <a:pt x="223" y="150"/>
                    </a:cubicBezTo>
                    <a:cubicBezTo>
                      <a:pt x="104" y="355"/>
                      <a:pt x="1" y="578"/>
                      <a:pt x="86" y="800"/>
                    </a:cubicBezTo>
                    <a:cubicBezTo>
                      <a:pt x="412" y="1708"/>
                      <a:pt x="1165" y="2358"/>
                      <a:pt x="2037" y="2785"/>
                    </a:cubicBezTo>
                    <a:lnTo>
                      <a:pt x="2037" y="2666"/>
                    </a:lnTo>
                    <a:cubicBezTo>
                      <a:pt x="2550" y="2135"/>
                      <a:pt x="2602" y="1229"/>
                      <a:pt x="2174" y="647"/>
                    </a:cubicBezTo>
                    <a:cubicBezTo>
                      <a:pt x="1880" y="234"/>
                      <a:pt x="1375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 rot="-1133541">
                <a:off x="2850511" y="1033240"/>
                <a:ext cx="79439" cy="148606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7045" extrusionOk="0">
                    <a:moveTo>
                      <a:pt x="2157" y="0"/>
                    </a:moveTo>
                    <a:cubicBezTo>
                      <a:pt x="1712" y="119"/>
                      <a:pt x="1335" y="343"/>
                      <a:pt x="1079" y="701"/>
                    </a:cubicBezTo>
                    <a:cubicBezTo>
                      <a:pt x="806" y="1061"/>
                      <a:pt x="651" y="1472"/>
                      <a:pt x="514" y="1900"/>
                    </a:cubicBezTo>
                    <a:cubicBezTo>
                      <a:pt x="0" y="3577"/>
                      <a:pt x="189" y="5357"/>
                      <a:pt x="874" y="6966"/>
                    </a:cubicBezTo>
                    <a:cubicBezTo>
                      <a:pt x="1054" y="7019"/>
                      <a:pt x="1240" y="7045"/>
                      <a:pt x="1426" y="7045"/>
                    </a:cubicBezTo>
                    <a:cubicBezTo>
                      <a:pt x="1664" y="7045"/>
                      <a:pt x="1902" y="7002"/>
                      <a:pt x="2123" y="6915"/>
                    </a:cubicBezTo>
                    <a:cubicBezTo>
                      <a:pt x="2499" y="6744"/>
                      <a:pt x="2825" y="6402"/>
                      <a:pt x="2944" y="6007"/>
                    </a:cubicBezTo>
                    <a:cubicBezTo>
                      <a:pt x="3047" y="5597"/>
                      <a:pt x="2876" y="5117"/>
                      <a:pt x="2551" y="4844"/>
                    </a:cubicBezTo>
                    <a:cubicBezTo>
                      <a:pt x="3047" y="4827"/>
                      <a:pt x="3476" y="4451"/>
                      <a:pt x="3595" y="3971"/>
                    </a:cubicBezTo>
                    <a:cubicBezTo>
                      <a:pt x="3732" y="3508"/>
                      <a:pt x="3595" y="2995"/>
                      <a:pt x="3304" y="2602"/>
                    </a:cubicBezTo>
                    <a:cubicBezTo>
                      <a:pt x="3681" y="2157"/>
                      <a:pt x="3766" y="1489"/>
                      <a:pt x="3526" y="941"/>
                    </a:cubicBezTo>
                    <a:cubicBezTo>
                      <a:pt x="3287" y="411"/>
                      <a:pt x="2739" y="35"/>
                      <a:pt x="2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 rot="-1133541">
                <a:off x="2266313" y="2304465"/>
                <a:ext cx="605858" cy="515133"/>
              </a:xfrm>
              <a:custGeom>
                <a:avLst/>
                <a:gdLst/>
                <a:ahLst/>
                <a:cxnLst/>
                <a:rect l="l" t="t" r="r" b="b"/>
                <a:pathLst>
                  <a:path w="28722" h="24421" extrusionOk="0">
                    <a:moveTo>
                      <a:pt x="19290" y="0"/>
                    </a:moveTo>
                    <a:lnTo>
                      <a:pt x="14224" y="8712"/>
                    </a:lnTo>
                    <a:cubicBezTo>
                      <a:pt x="13881" y="8780"/>
                      <a:pt x="13539" y="8883"/>
                      <a:pt x="13197" y="8986"/>
                    </a:cubicBezTo>
                    <a:cubicBezTo>
                      <a:pt x="10476" y="9825"/>
                      <a:pt x="8027" y="11485"/>
                      <a:pt x="6247" y="13728"/>
                    </a:cubicBezTo>
                    <a:cubicBezTo>
                      <a:pt x="5204" y="15028"/>
                      <a:pt x="4417" y="16517"/>
                      <a:pt x="3458" y="17870"/>
                    </a:cubicBezTo>
                    <a:cubicBezTo>
                      <a:pt x="2499" y="19239"/>
                      <a:pt x="1507" y="20762"/>
                      <a:pt x="1" y="21789"/>
                    </a:cubicBezTo>
                    <a:cubicBezTo>
                      <a:pt x="709" y="24194"/>
                      <a:pt x="2039" y="24420"/>
                      <a:pt x="2513" y="24420"/>
                    </a:cubicBezTo>
                    <a:cubicBezTo>
                      <a:pt x="2623" y="24420"/>
                      <a:pt x="2687" y="24408"/>
                      <a:pt x="2687" y="24408"/>
                    </a:cubicBezTo>
                    <a:cubicBezTo>
                      <a:pt x="8388" y="22918"/>
                      <a:pt x="14823" y="18999"/>
                      <a:pt x="19890" y="15439"/>
                    </a:cubicBezTo>
                    <a:cubicBezTo>
                      <a:pt x="25025" y="11810"/>
                      <a:pt x="28722" y="8558"/>
                      <a:pt x="28722" y="8558"/>
                    </a:cubicBezTo>
                    <a:lnTo>
                      <a:pt x="28379" y="6265"/>
                    </a:lnTo>
                    <a:lnTo>
                      <a:pt x="19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 rot="-1133541">
                <a:off x="2311337" y="2836251"/>
                <a:ext cx="146602" cy="221338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0493" extrusionOk="0">
                    <a:moveTo>
                      <a:pt x="3852" y="1"/>
                    </a:moveTo>
                    <a:lnTo>
                      <a:pt x="2225" y="1078"/>
                    </a:lnTo>
                    <a:lnTo>
                      <a:pt x="0" y="2550"/>
                    </a:lnTo>
                    <a:lnTo>
                      <a:pt x="5923" y="10492"/>
                    </a:lnTo>
                    <a:cubicBezTo>
                      <a:pt x="6385" y="9910"/>
                      <a:pt x="6676" y="9260"/>
                      <a:pt x="6830" y="8575"/>
                    </a:cubicBezTo>
                    <a:cubicBezTo>
                      <a:pt x="6881" y="8336"/>
                      <a:pt x="6915" y="8096"/>
                      <a:pt x="6933" y="7856"/>
                    </a:cubicBezTo>
                    <a:cubicBezTo>
                      <a:pt x="6950" y="7548"/>
                      <a:pt x="6933" y="7240"/>
                      <a:pt x="6881" y="6932"/>
                    </a:cubicBezTo>
                    <a:cubicBezTo>
                      <a:pt x="6847" y="6727"/>
                      <a:pt x="6796" y="6505"/>
                      <a:pt x="6728" y="6299"/>
                    </a:cubicBezTo>
                    <a:cubicBezTo>
                      <a:pt x="6659" y="6060"/>
                      <a:pt x="6573" y="5837"/>
                      <a:pt x="6470" y="5615"/>
                    </a:cubicBezTo>
                    <a:cubicBezTo>
                      <a:pt x="6436" y="5529"/>
                      <a:pt x="6402" y="5444"/>
                      <a:pt x="6351" y="5375"/>
                    </a:cubicBezTo>
                    <a:cubicBezTo>
                      <a:pt x="6128" y="4947"/>
                      <a:pt x="6009" y="4485"/>
                      <a:pt x="5975" y="4022"/>
                    </a:cubicBezTo>
                    <a:cubicBezTo>
                      <a:pt x="5957" y="3783"/>
                      <a:pt x="5975" y="3561"/>
                      <a:pt x="6009" y="3321"/>
                    </a:cubicBezTo>
                    <a:lnTo>
                      <a:pt x="6060" y="2961"/>
                    </a:lnTo>
                    <a:lnTo>
                      <a:pt x="38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 rot="-1133541">
                <a:off x="2298758" y="2874355"/>
                <a:ext cx="66825" cy="8488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4024" extrusionOk="0">
                    <a:moveTo>
                      <a:pt x="2225" y="0"/>
                    </a:moveTo>
                    <a:lnTo>
                      <a:pt x="0" y="1472"/>
                    </a:lnTo>
                    <a:lnTo>
                      <a:pt x="1901" y="4023"/>
                    </a:lnTo>
                    <a:cubicBezTo>
                      <a:pt x="2996" y="2979"/>
                      <a:pt x="3168" y="1267"/>
                      <a:pt x="2243" y="18"/>
                    </a:cubicBezTo>
                    <a:lnTo>
                      <a:pt x="2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 rot="-1133541">
                <a:off x="2400764" y="2905877"/>
                <a:ext cx="41534" cy="356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688" extrusionOk="0">
                    <a:moveTo>
                      <a:pt x="770" y="0"/>
                    </a:moveTo>
                    <a:cubicBezTo>
                      <a:pt x="405" y="0"/>
                      <a:pt x="81" y="273"/>
                      <a:pt x="35" y="643"/>
                    </a:cubicBezTo>
                    <a:cubicBezTo>
                      <a:pt x="1" y="848"/>
                      <a:pt x="51" y="1054"/>
                      <a:pt x="172" y="1209"/>
                    </a:cubicBezTo>
                    <a:cubicBezTo>
                      <a:pt x="291" y="1362"/>
                      <a:pt x="462" y="1465"/>
                      <a:pt x="668" y="1499"/>
                    </a:cubicBezTo>
                    <a:lnTo>
                      <a:pt x="1968" y="1688"/>
                    </a:lnTo>
                    <a:cubicBezTo>
                      <a:pt x="1934" y="1602"/>
                      <a:pt x="1900" y="1517"/>
                      <a:pt x="1849" y="1448"/>
                    </a:cubicBezTo>
                    <a:cubicBezTo>
                      <a:pt x="1626" y="1020"/>
                      <a:pt x="1507" y="558"/>
                      <a:pt x="1473" y="95"/>
                    </a:cubicBezTo>
                    <a:lnTo>
                      <a:pt x="891" y="10"/>
                    </a:lnTo>
                    <a:cubicBezTo>
                      <a:pt x="850" y="4"/>
                      <a:pt x="810" y="0"/>
                      <a:pt x="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 rot="-1133541">
                <a:off x="2409089" y="2947653"/>
                <a:ext cx="58135" cy="38053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804" extrusionOk="0">
                    <a:moveTo>
                      <a:pt x="790" y="1"/>
                    </a:moveTo>
                    <a:cubicBezTo>
                      <a:pt x="418" y="1"/>
                      <a:pt x="81" y="262"/>
                      <a:pt x="35" y="639"/>
                    </a:cubicBezTo>
                    <a:cubicBezTo>
                      <a:pt x="1" y="845"/>
                      <a:pt x="51" y="1050"/>
                      <a:pt x="172" y="1205"/>
                    </a:cubicBezTo>
                    <a:cubicBezTo>
                      <a:pt x="291" y="1358"/>
                      <a:pt x="462" y="1479"/>
                      <a:pt x="667" y="1495"/>
                    </a:cubicBezTo>
                    <a:lnTo>
                      <a:pt x="2739" y="1803"/>
                    </a:lnTo>
                    <a:cubicBezTo>
                      <a:pt x="2756" y="1495"/>
                      <a:pt x="2739" y="1187"/>
                      <a:pt x="2687" y="879"/>
                    </a:cubicBezTo>
                    <a:cubicBezTo>
                      <a:pt x="2653" y="674"/>
                      <a:pt x="2602" y="452"/>
                      <a:pt x="2534" y="246"/>
                    </a:cubicBezTo>
                    <a:lnTo>
                      <a:pt x="891" y="7"/>
                    </a:lnTo>
                    <a:cubicBezTo>
                      <a:pt x="857" y="3"/>
                      <a:pt x="824" y="1"/>
                      <a:pt x="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 rot="-1133541">
                <a:off x="2305864" y="2894552"/>
                <a:ext cx="142278" cy="180542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8559" extrusionOk="0">
                    <a:moveTo>
                      <a:pt x="822" y="0"/>
                    </a:moveTo>
                    <a:lnTo>
                      <a:pt x="1" y="616"/>
                    </a:lnTo>
                    <a:lnTo>
                      <a:pt x="5923" y="8558"/>
                    </a:lnTo>
                    <a:lnTo>
                      <a:pt x="6745" y="794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 rot="-1133541">
                <a:off x="2424535" y="3029315"/>
                <a:ext cx="29257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6" y="1369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 rot="-1133541">
                <a:off x="2358281" y="2984061"/>
                <a:ext cx="29278" cy="32168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525" extrusionOk="0">
                    <a:moveTo>
                      <a:pt x="377" y="0"/>
                    </a:moveTo>
                    <a:lnTo>
                      <a:pt x="0" y="737"/>
                    </a:lnTo>
                    <a:lnTo>
                      <a:pt x="582" y="1524"/>
                    </a:lnTo>
                    <a:lnTo>
                      <a:pt x="1387" y="1370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 rot="-1133541">
                <a:off x="2302025" y="2519033"/>
                <a:ext cx="419557" cy="325605"/>
              </a:xfrm>
              <a:custGeom>
                <a:avLst/>
                <a:gdLst/>
                <a:ahLst/>
                <a:cxnLst/>
                <a:rect l="l" t="t" r="r" b="b"/>
                <a:pathLst>
                  <a:path w="19890" h="15436" extrusionOk="0">
                    <a:moveTo>
                      <a:pt x="13197" y="1"/>
                    </a:moveTo>
                    <a:cubicBezTo>
                      <a:pt x="10476" y="840"/>
                      <a:pt x="8027" y="2500"/>
                      <a:pt x="6247" y="4743"/>
                    </a:cubicBezTo>
                    <a:cubicBezTo>
                      <a:pt x="5204" y="6043"/>
                      <a:pt x="4417" y="7532"/>
                      <a:pt x="3458" y="8885"/>
                    </a:cubicBezTo>
                    <a:cubicBezTo>
                      <a:pt x="2499" y="10254"/>
                      <a:pt x="1507" y="11777"/>
                      <a:pt x="1" y="12804"/>
                    </a:cubicBezTo>
                    <a:cubicBezTo>
                      <a:pt x="709" y="15209"/>
                      <a:pt x="2039" y="15435"/>
                      <a:pt x="2513" y="15435"/>
                    </a:cubicBezTo>
                    <a:cubicBezTo>
                      <a:pt x="2623" y="15435"/>
                      <a:pt x="2687" y="15423"/>
                      <a:pt x="2687" y="15423"/>
                    </a:cubicBezTo>
                    <a:cubicBezTo>
                      <a:pt x="8388" y="13933"/>
                      <a:pt x="14823" y="10014"/>
                      <a:pt x="19890" y="6454"/>
                    </a:cubicBezTo>
                    <a:cubicBezTo>
                      <a:pt x="17681" y="2328"/>
                      <a:pt x="14892" y="651"/>
                      <a:pt x="13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 rot="-1133541">
                <a:off x="2506580" y="2484984"/>
                <a:ext cx="180922" cy="154934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7345" extrusionOk="0">
                    <a:moveTo>
                      <a:pt x="1884" y="1"/>
                    </a:moveTo>
                    <a:cubicBezTo>
                      <a:pt x="1233" y="206"/>
                      <a:pt x="600" y="446"/>
                      <a:pt x="1" y="737"/>
                    </a:cubicBezTo>
                    <a:cubicBezTo>
                      <a:pt x="1525" y="1199"/>
                      <a:pt x="4777" y="2705"/>
                      <a:pt x="7276" y="7344"/>
                    </a:cubicBezTo>
                    <a:cubicBezTo>
                      <a:pt x="7721" y="7053"/>
                      <a:pt x="8148" y="6744"/>
                      <a:pt x="8577" y="6454"/>
                    </a:cubicBezTo>
                    <a:cubicBezTo>
                      <a:pt x="6368" y="2328"/>
                      <a:pt x="3579" y="651"/>
                      <a:pt x="1884" y="1"/>
                    </a:cubicBezTo>
                    <a:close/>
                  </a:path>
                </a:pathLst>
              </a:custGeom>
              <a:solidFill>
                <a:srgbClr val="BDE08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 rot="-1133541">
                <a:off x="2250060" y="2163700"/>
                <a:ext cx="280190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88" extrusionOk="0">
                    <a:moveTo>
                      <a:pt x="4366" y="0"/>
                    </a:moveTo>
                    <a:cubicBezTo>
                      <a:pt x="3236" y="1421"/>
                      <a:pt x="0" y="9619"/>
                      <a:pt x="3903" y="12273"/>
                    </a:cubicBezTo>
                    <a:cubicBezTo>
                      <a:pt x="4330" y="12564"/>
                      <a:pt x="4841" y="12688"/>
                      <a:pt x="5401" y="12688"/>
                    </a:cubicBezTo>
                    <a:cubicBezTo>
                      <a:pt x="8563" y="12688"/>
                      <a:pt x="13283" y="8747"/>
                      <a:pt x="13283" y="8747"/>
                    </a:cubicBezTo>
                    <a:lnTo>
                      <a:pt x="10955" y="4998"/>
                    </a:lnTo>
                    <a:lnTo>
                      <a:pt x="43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 rot="-1133541">
                <a:off x="2534462" y="1933442"/>
                <a:ext cx="452400" cy="468326"/>
              </a:xfrm>
              <a:custGeom>
                <a:avLst/>
                <a:gdLst/>
                <a:ahLst/>
                <a:cxnLst/>
                <a:rect l="l" t="t" r="r" b="b"/>
                <a:pathLst>
                  <a:path w="21447" h="22202" extrusionOk="0">
                    <a:moveTo>
                      <a:pt x="8575" y="1"/>
                    </a:moveTo>
                    <a:lnTo>
                      <a:pt x="1" y="14070"/>
                    </a:lnTo>
                    <a:cubicBezTo>
                      <a:pt x="1044" y="16485"/>
                      <a:pt x="3458" y="18452"/>
                      <a:pt x="5700" y="19839"/>
                    </a:cubicBezTo>
                    <a:cubicBezTo>
                      <a:pt x="5957" y="19993"/>
                      <a:pt x="6213" y="20147"/>
                      <a:pt x="6453" y="20284"/>
                    </a:cubicBezTo>
                    <a:cubicBezTo>
                      <a:pt x="8610" y="21533"/>
                      <a:pt x="10442" y="22201"/>
                      <a:pt x="10442" y="22201"/>
                    </a:cubicBezTo>
                    <a:cubicBezTo>
                      <a:pt x="11743" y="20866"/>
                      <a:pt x="12872" y="19616"/>
                      <a:pt x="13881" y="18418"/>
                    </a:cubicBezTo>
                    <a:cubicBezTo>
                      <a:pt x="14087" y="18178"/>
                      <a:pt x="14292" y="17939"/>
                      <a:pt x="14481" y="17699"/>
                    </a:cubicBezTo>
                    <a:cubicBezTo>
                      <a:pt x="21241" y="9467"/>
                      <a:pt x="21447" y="4896"/>
                      <a:pt x="21447" y="4896"/>
                    </a:cubicBezTo>
                    <a:lnTo>
                      <a:pt x="19838" y="2637"/>
                    </a:lnTo>
                    <a:lnTo>
                      <a:pt x="85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 rot="-1133541">
                <a:off x="2708343" y="2296354"/>
                <a:ext cx="185267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2866" extrusionOk="0">
                    <a:moveTo>
                      <a:pt x="6440" y="1"/>
                    </a:moveTo>
                    <a:cubicBezTo>
                      <a:pt x="4096" y="1"/>
                      <a:pt x="1826" y="839"/>
                      <a:pt x="1" y="2420"/>
                    </a:cubicBezTo>
                    <a:cubicBezTo>
                      <a:pt x="258" y="2574"/>
                      <a:pt x="514" y="2728"/>
                      <a:pt x="754" y="2865"/>
                    </a:cubicBezTo>
                    <a:cubicBezTo>
                      <a:pt x="2396" y="1530"/>
                      <a:pt x="4382" y="830"/>
                      <a:pt x="6435" y="830"/>
                    </a:cubicBezTo>
                    <a:cubicBezTo>
                      <a:pt x="7014" y="830"/>
                      <a:pt x="7599" y="886"/>
                      <a:pt x="8182" y="999"/>
                    </a:cubicBezTo>
                    <a:cubicBezTo>
                      <a:pt x="8388" y="759"/>
                      <a:pt x="8593" y="520"/>
                      <a:pt x="8782" y="280"/>
                    </a:cubicBezTo>
                    <a:cubicBezTo>
                      <a:pt x="8002" y="93"/>
                      <a:pt x="7217" y="1"/>
                      <a:pt x="6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 rot="-1133541">
                <a:off x="2265779" y="1847108"/>
                <a:ext cx="427172" cy="459994"/>
              </a:xfrm>
              <a:custGeom>
                <a:avLst/>
                <a:gdLst/>
                <a:ahLst/>
                <a:cxnLst/>
                <a:rect l="l" t="t" r="r" b="b"/>
                <a:pathLst>
                  <a:path w="20251" h="21807" extrusionOk="0">
                    <a:moveTo>
                      <a:pt x="11640" y="0"/>
                    </a:moveTo>
                    <a:cubicBezTo>
                      <a:pt x="8611" y="1883"/>
                      <a:pt x="5615" y="5238"/>
                      <a:pt x="3408" y="8045"/>
                    </a:cubicBezTo>
                    <a:cubicBezTo>
                      <a:pt x="3202" y="8319"/>
                      <a:pt x="2997" y="8576"/>
                      <a:pt x="2791" y="8832"/>
                    </a:cubicBezTo>
                    <a:cubicBezTo>
                      <a:pt x="1096" y="11075"/>
                      <a:pt x="1" y="12787"/>
                      <a:pt x="1" y="12787"/>
                    </a:cubicBezTo>
                    <a:cubicBezTo>
                      <a:pt x="327" y="14309"/>
                      <a:pt x="959" y="15610"/>
                      <a:pt x="1765" y="16689"/>
                    </a:cubicBezTo>
                    <a:cubicBezTo>
                      <a:pt x="1918" y="16929"/>
                      <a:pt x="2107" y="17151"/>
                      <a:pt x="2294" y="17374"/>
                    </a:cubicBezTo>
                    <a:cubicBezTo>
                      <a:pt x="4485" y="19907"/>
                      <a:pt x="7516" y="21174"/>
                      <a:pt x="8782" y="21619"/>
                    </a:cubicBezTo>
                    <a:cubicBezTo>
                      <a:pt x="9159" y="21756"/>
                      <a:pt x="9398" y="21806"/>
                      <a:pt x="9398" y="21806"/>
                    </a:cubicBezTo>
                    <a:cubicBezTo>
                      <a:pt x="15252" y="16963"/>
                      <a:pt x="20250" y="8439"/>
                      <a:pt x="20250" y="8439"/>
                    </a:cubicBezTo>
                    <a:lnTo>
                      <a:pt x="14858" y="1079"/>
                    </a:lnTo>
                    <a:lnTo>
                      <a:pt x="14739" y="890"/>
                    </a:lnTo>
                    <a:lnTo>
                      <a:pt x="11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 rot="-1133541">
                <a:off x="2323242" y="2062300"/>
                <a:ext cx="58852" cy="196806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9330" extrusionOk="0">
                    <a:moveTo>
                      <a:pt x="1644" y="1"/>
                    </a:moveTo>
                    <a:lnTo>
                      <a:pt x="1644" y="1"/>
                    </a:lnTo>
                    <a:cubicBezTo>
                      <a:pt x="1438" y="258"/>
                      <a:pt x="1233" y="532"/>
                      <a:pt x="1027" y="788"/>
                    </a:cubicBezTo>
                    <a:cubicBezTo>
                      <a:pt x="1831" y="3527"/>
                      <a:pt x="1473" y="6283"/>
                      <a:pt x="1" y="8645"/>
                    </a:cubicBezTo>
                    <a:cubicBezTo>
                      <a:pt x="154" y="8885"/>
                      <a:pt x="343" y="9107"/>
                      <a:pt x="530" y="9330"/>
                    </a:cubicBezTo>
                    <a:cubicBezTo>
                      <a:pt x="2363" y="6557"/>
                      <a:pt x="2790" y="3237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 rot="-1133541">
                <a:off x="2920399" y="1686257"/>
                <a:ext cx="382748" cy="591788"/>
              </a:xfrm>
              <a:custGeom>
                <a:avLst/>
                <a:gdLst/>
                <a:ahLst/>
                <a:cxnLst/>
                <a:rect l="l" t="t" r="r" b="b"/>
                <a:pathLst>
                  <a:path w="18145" h="28055" extrusionOk="0">
                    <a:moveTo>
                      <a:pt x="17014" y="1"/>
                    </a:moveTo>
                    <a:lnTo>
                      <a:pt x="10151" y="361"/>
                    </a:lnTo>
                    <a:cubicBezTo>
                      <a:pt x="10220" y="9775"/>
                      <a:pt x="4793" y="19308"/>
                      <a:pt x="3750" y="20164"/>
                    </a:cubicBezTo>
                    <a:cubicBezTo>
                      <a:pt x="2689" y="21020"/>
                      <a:pt x="1" y="23005"/>
                      <a:pt x="566" y="23450"/>
                    </a:cubicBezTo>
                    <a:cubicBezTo>
                      <a:pt x="670" y="23532"/>
                      <a:pt x="805" y="23565"/>
                      <a:pt x="957" y="23565"/>
                    </a:cubicBezTo>
                    <a:cubicBezTo>
                      <a:pt x="1637" y="23565"/>
                      <a:pt x="2654" y="22903"/>
                      <a:pt x="2654" y="22903"/>
                    </a:cubicBezTo>
                    <a:lnTo>
                      <a:pt x="2654" y="22903"/>
                    </a:lnTo>
                    <a:cubicBezTo>
                      <a:pt x="2654" y="22903"/>
                      <a:pt x="1011" y="27097"/>
                      <a:pt x="1712" y="27165"/>
                    </a:cubicBezTo>
                    <a:cubicBezTo>
                      <a:pt x="1718" y="27166"/>
                      <a:pt x="1723" y="27166"/>
                      <a:pt x="1728" y="27166"/>
                    </a:cubicBezTo>
                    <a:cubicBezTo>
                      <a:pt x="2421" y="27166"/>
                      <a:pt x="3989" y="23862"/>
                      <a:pt x="3990" y="23861"/>
                    </a:cubicBezTo>
                    <a:lnTo>
                      <a:pt x="3990" y="23861"/>
                    </a:lnTo>
                    <a:cubicBezTo>
                      <a:pt x="3989" y="23862"/>
                      <a:pt x="2603" y="27850"/>
                      <a:pt x="3271" y="28038"/>
                    </a:cubicBezTo>
                    <a:cubicBezTo>
                      <a:pt x="3287" y="28042"/>
                      <a:pt x="3303" y="28045"/>
                      <a:pt x="3321" y="28045"/>
                    </a:cubicBezTo>
                    <a:cubicBezTo>
                      <a:pt x="3984" y="28045"/>
                      <a:pt x="5461" y="24654"/>
                      <a:pt x="5528" y="24501"/>
                    </a:cubicBezTo>
                    <a:lnTo>
                      <a:pt x="5528" y="24501"/>
                    </a:lnTo>
                    <a:cubicBezTo>
                      <a:pt x="5464" y="24647"/>
                      <a:pt x="4127" y="27770"/>
                      <a:pt x="4896" y="28038"/>
                    </a:cubicBezTo>
                    <a:cubicBezTo>
                      <a:pt x="4926" y="28049"/>
                      <a:pt x="4957" y="28054"/>
                      <a:pt x="4988" y="28054"/>
                    </a:cubicBezTo>
                    <a:cubicBezTo>
                      <a:pt x="5778" y="28054"/>
                      <a:pt x="7139" y="24701"/>
                      <a:pt x="7139" y="24701"/>
                    </a:cubicBezTo>
                    <a:lnTo>
                      <a:pt x="7139" y="24701"/>
                    </a:lnTo>
                    <a:cubicBezTo>
                      <a:pt x="7139" y="24701"/>
                      <a:pt x="6574" y="27353"/>
                      <a:pt x="7310" y="27627"/>
                    </a:cubicBezTo>
                    <a:cubicBezTo>
                      <a:pt x="7335" y="27636"/>
                      <a:pt x="7360" y="27641"/>
                      <a:pt x="7386" y="27641"/>
                    </a:cubicBezTo>
                    <a:cubicBezTo>
                      <a:pt x="8111" y="27641"/>
                      <a:pt x="9227" y="24084"/>
                      <a:pt x="9227" y="24084"/>
                    </a:cubicBezTo>
                    <a:cubicBezTo>
                      <a:pt x="17238" y="15560"/>
                      <a:pt x="18144" y="430"/>
                      <a:pt x="18144" y="430"/>
                    </a:cubicBezTo>
                    <a:lnTo>
                      <a:pt x="170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 rot="-1133541">
                <a:off x="1863990" y="1537926"/>
                <a:ext cx="571538" cy="434533"/>
              </a:xfrm>
              <a:custGeom>
                <a:avLst/>
                <a:gdLst/>
                <a:ahLst/>
                <a:cxnLst/>
                <a:rect l="l" t="t" r="r" b="b"/>
                <a:pathLst>
                  <a:path w="27095" h="20600" extrusionOk="0">
                    <a:moveTo>
                      <a:pt x="25931" y="1"/>
                    </a:moveTo>
                    <a:cubicBezTo>
                      <a:pt x="25931" y="1"/>
                      <a:pt x="11074" y="2945"/>
                      <a:pt x="3732" y="12051"/>
                    </a:cubicBezTo>
                    <a:cubicBezTo>
                      <a:pt x="3732" y="12051"/>
                      <a:pt x="103" y="13762"/>
                      <a:pt x="480" y="14430"/>
                    </a:cubicBezTo>
                    <a:cubicBezTo>
                      <a:pt x="578" y="14618"/>
                      <a:pt x="840" y="14686"/>
                      <a:pt x="1170" y="14686"/>
                    </a:cubicBezTo>
                    <a:cubicBezTo>
                      <a:pt x="2044" y="14686"/>
                      <a:pt x="3389" y="14207"/>
                      <a:pt x="3389" y="14207"/>
                    </a:cubicBezTo>
                    <a:lnTo>
                      <a:pt x="3389" y="14207"/>
                    </a:lnTo>
                    <a:cubicBezTo>
                      <a:pt x="3389" y="14208"/>
                      <a:pt x="0" y="16159"/>
                      <a:pt x="377" y="16877"/>
                    </a:cubicBezTo>
                    <a:cubicBezTo>
                      <a:pt x="442" y="17000"/>
                      <a:pt x="581" y="17051"/>
                      <a:pt x="766" y="17051"/>
                    </a:cubicBezTo>
                    <a:cubicBezTo>
                      <a:pt x="1673" y="17051"/>
                      <a:pt x="3704" y="15834"/>
                      <a:pt x="3812" y="15768"/>
                    </a:cubicBezTo>
                    <a:lnTo>
                      <a:pt x="3812" y="15768"/>
                    </a:lnTo>
                    <a:cubicBezTo>
                      <a:pt x="3672" y="15853"/>
                      <a:pt x="331" y="17883"/>
                      <a:pt x="599" y="18486"/>
                    </a:cubicBezTo>
                    <a:cubicBezTo>
                      <a:pt x="640" y="18576"/>
                      <a:pt x="751" y="18615"/>
                      <a:pt x="911" y="18615"/>
                    </a:cubicBezTo>
                    <a:cubicBezTo>
                      <a:pt x="1878" y="18615"/>
                      <a:pt x="4638" y="17204"/>
                      <a:pt x="4638" y="17203"/>
                    </a:cubicBezTo>
                    <a:lnTo>
                      <a:pt x="4638" y="17203"/>
                    </a:lnTo>
                    <a:cubicBezTo>
                      <a:pt x="4638" y="17204"/>
                      <a:pt x="1541" y="19240"/>
                      <a:pt x="1694" y="19924"/>
                    </a:cubicBezTo>
                    <a:cubicBezTo>
                      <a:pt x="1715" y="20016"/>
                      <a:pt x="1804" y="20056"/>
                      <a:pt x="1941" y="20056"/>
                    </a:cubicBezTo>
                    <a:cubicBezTo>
                      <a:pt x="2831" y="20056"/>
                      <a:pt x="5768" y="18402"/>
                      <a:pt x="5768" y="18401"/>
                    </a:cubicBezTo>
                    <a:lnTo>
                      <a:pt x="5768" y="18401"/>
                    </a:lnTo>
                    <a:cubicBezTo>
                      <a:pt x="5768" y="18402"/>
                      <a:pt x="5015" y="20045"/>
                      <a:pt x="5528" y="20540"/>
                    </a:cubicBezTo>
                    <a:cubicBezTo>
                      <a:pt x="5569" y="20581"/>
                      <a:pt x="5616" y="20600"/>
                      <a:pt x="5669" y="20600"/>
                    </a:cubicBezTo>
                    <a:cubicBezTo>
                      <a:pt x="6288" y="20600"/>
                      <a:pt x="7690" y="18019"/>
                      <a:pt x="8335" y="16964"/>
                    </a:cubicBezTo>
                    <a:cubicBezTo>
                      <a:pt x="9054" y="15800"/>
                      <a:pt x="17749" y="9124"/>
                      <a:pt x="27095" y="7908"/>
                    </a:cubicBezTo>
                    <a:lnTo>
                      <a:pt x="26513" y="1062"/>
                    </a:lnTo>
                    <a:lnTo>
                      <a:pt x="25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 rot="-1133541">
                <a:off x="2386039" y="1272177"/>
                <a:ext cx="683504" cy="753852"/>
              </a:xfrm>
              <a:custGeom>
                <a:avLst/>
                <a:gdLst/>
                <a:ahLst/>
                <a:cxnLst/>
                <a:rect l="l" t="t" r="r" b="b"/>
                <a:pathLst>
                  <a:path w="32403" h="35738" extrusionOk="0">
                    <a:moveTo>
                      <a:pt x="15450" y="1"/>
                    </a:moveTo>
                    <a:cubicBezTo>
                      <a:pt x="13211" y="1"/>
                      <a:pt x="11709" y="459"/>
                      <a:pt x="11709" y="459"/>
                    </a:cubicBezTo>
                    <a:lnTo>
                      <a:pt x="9125" y="8469"/>
                    </a:lnTo>
                    <a:lnTo>
                      <a:pt x="8388" y="10745"/>
                    </a:lnTo>
                    <a:lnTo>
                      <a:pt x="7019" y="14974"/>
                    </a:lnTo>
                    <a:cubicBezTo>
                      <a:pt x="3647" y="16839"/>
                      <a:pt x="1" y="22350"/>
                      <a:pt x="1" y="22350"/>
                    </a:cubicBezTo>
                    <a:cubicBezTo>
                      <a:pt x="1275" y="29662"/>
                      <a:pt x="12015" y="35737"/>
                      <a:pt x="18278" y="35737"/>
                    </a:cubicBezTo>
                    <a:cubicBezTo>
                      <a:pt x="19081" y="35737"/>
                      <a:pt x="19811" y="35637"/>
                      <a:pt x="20438" y="35427"/>
                    </a:cubicBezTo>
                    <a:cubicBezTo>
                      <a:pt x="20798" y="34931"/>
                      <a:pt x="21157" y="34400"/>
                      <a:pt x="21483" y="33887"/>
                    </a:cubicBezTo>
                    <a:cubicBezTo>
                      <a:pt x="28603" y="23035"/>
                      <a:pt x="32403" y="7751"/>
                      <a:pt x="32403" y="7751"/>
                    </a:cubicBezTo>
                    <a:cubicBezTo>
                      <a:pt x="30862" y="6192"/>
                      <a:pt x="29288" y="5200"/>
                      <a:pt x="28038" y="4601"/>
                    </a:cubicBezTo>
                    <a:cubicBezTo>
                      <a:pt x="26566" y="3865"/>
                      <a:pt x="25556" y="3659"/>
                      <a:pt x="25556" y="3659"/>
                    </a:cubicBezTo>
                    <a:cubicBezTo>
                      <a:pt x="23810" y="2205"/>
                      <a:pt x="22013" y="1297"/>
                      <a:pt x="20319" y="749"/>
                    </a:cubicBezTo>
                    <a:cubicBezTo>
                      <a:pt x="19308" y="425"/>
                      <a:pt x="18315" y="236"/>
                      <a:pt x="17409" y="117"/>
                    </a:cubicBezTo>
                    <a:lnTo>
                      <a:pt x="17391" y="117"/>
                    </a:lnTo>
                    <a:cubicBezTo>
                      <a:pt x="16701" y="33"/>
                      <a:pt x="16049" y="1"/>
                      <a:pt x="154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 rot="-1133541">
                <a:off x="2951204" y="1320368"/>
                <a:ext cx="219545" cy="384668"/>
              </a:xfrm>
              <a:custGeom>
                <a:avLst/>
                <a:gdLst/>
                <a:ahLst/>
                <a:cxnLst/>
                <a:rect l="l" t="t" r="r" b="b"/>
                <a:pathLst>
                  <a:path w="10408" h="18236" extrusionOk="0">
                    <a:moveTo>
                      <a:pt x="4348" y="1"/>
                    </a:moveTo>
                    <a:lnTo>
                      <a:pt x="2038" y="206"/>
                    </a:lnTo>
                    <a:lnTo>
                      <a:pt x="1" y="7224"/>
                    </a:lnTo>
                    <a:lnTo>
                      <a:pt x="943" y="15901"/>
                    </a:lnTo>
                    <a:lnTo>
                      <a:pt x="1148" y="17767"/>
                    </a:lnTo>
                    <a:cubicBezTo>
                      <a:pt x="2415" y="18107"/>
                      <a:pt x="3624" y="18235"/>
                      <a:pt x="4725" y="18235"/>
                    </a:cubicBezTo>
                    <a:cubicBezTo>
                      <a:pt x="8058" y="18235"/>
                      <a:pt x="10407" y="17065"/>
                      <a:pt x="10407" y="17065"/>
                    </a:cubicBezTo>
                    <a:cubicBezTo>
                      <a:pt x="10373" y="16364"/>
                      <a:pt x="10322" y="15679"/>
                      <a:pt x="10254" y="15029"/>
                    </a:cubicBezTo>
                    <a:cubicBezTo>
                      <a:pt x="9295" y="5752"/>
                      <a:pt x="4348" y="1"/>
                      <a:pt x="43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 rot="-1133541">
                <a:off x="2278612" y="1340860"/>
                <a:ext cx="402935" cy="255932"/>
              </a:xfrm>
              <a:custGeom>
                <a:avLst/>
                <a:gdLst/>
                <a:ahLst/>
                <a:cxnLst/>
                <a:rect l="l" t="t" r="r" b="b"/>
                <a:pathLst>
                  <a:path w="19102" h="12133" extrusionOk="0">
                    <a:moveTo>
                      <a:pt x="15928" y="0"/>
                    </a:moveTo>
                    <a:cubicBezTo>
                      <a:pt x="13326" y="0"/>
                      <a:pt x="9066" y="297"/>
                      <a:pt x="2944" y="1606"/>
                    </a:cubicBezTo>
                    <a:cubicBezTo>
                      <a:pt x="2910" y="1623"/>
                      <a:pt x="2876" y="1623"/>
                      <a:pt x="2841" y="1623"/>
                    </a:cubicBezTo>
                    <a:cubicBezTo>
                      <a:pt x="2191" y="1777"/>
                      <a:pt x="1523" y="1914"/>
                      <a:pt x="838" y="2086"/>
                    </a:cubicBezTo>
                    <a:cubicBezTo>
                      <a:pt x="838" y="2086"/>
                      <a:pt x="0" y="8145"/>
                      <a:pt x="2431" y="12132"/>
                    </a:cubicBezTo>
                    <a:lnTo>
                      <a:pt x="4416" y="11790"/>
                    </a:lnTo>
                    <a:lnTo>
                      <a:pt x="10081" y="10831"/>
                    </a:lnTo>
                    <a:lnTo>
                      <a:pt x="12700" y="10386"/>
                    </a:lnTo>
                    <a:lnTo>
                      <a:pt x="13265" y="9462"/>
                    </a:lnTo>
                    <a:lnTo>
                      <a:pt x="19102" y="203"/>
                    </a:lnTo>
                    <a:lnTo>
                      <a:pt x="19084" y="203"/>
                    </a:lnTo>
                    <a:cubicBezTo>
                      <a:pt x="18972" y="180"/>
                      <a:pt x="17952" y="0"/>
                      <a:pt x="15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 rot="-1133541">
                <a:off x="2292497" y="1424299"/>
                <a:ext cx="93172" cy="221718"/>
              </a:xfrm>
              <a:custGeom>
                <a:avLst/>
                <a:gdLst/>
                <a:ahLst/>
                <a:cxnLst/>
                <a:rect l="l" t="t" r="r" b="b"/>
                <a:pathLst>
                  <a:path w="4417" h="10511" extrusionOk="0">
                    <a:moveTo>
                      <a:pt x="2841" y="1"/>
                    </a:moveTo>
                    <a:lnTo>
                      <a:pt x="2841" y="1"/>
                    </a:lnTo>
                    <a:cubicBezTo>
                      <a:pt x="2191" y="155"/>
                      <a:pt x="1523" y="292"/>
                      <a:pt x="838" y="464"/>
                    </a:cubicBezTo>
                    <a:cubicBezTo>
                      <a:pt x="838" y="464"/>
                      <a:pt x="0" y="6523"/>
                      <a:pt x="2447" y="10510"/>
                    </a:cubicBezTo>
                    <a:lnTo>
                      <a:pt x="4416" y="10168"/>
                    </a:lnTo>
                    <a:cubicBezTo>
                      <a:pt x="2978" y="7002"/>
                      <a:pt x="2431" y="3458"/>
                      <a:pt x="2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 rot="-1133541">
                <a:off x="2899090" y="1265447"/>
                <a:ext cx="238339" cy="413292"/>
              </a:xfrm>
              <a:custGeom>
                <a:avLst/>
                <a:gdLst/>
                <a:ahLst/>
                <a:cxnLst/>
                <a:rect l="l" t="t" r="r" b="b"/>
                <a:pathLst>
                  <a:path w="11299" h="19593" extrusionOk="0">
                    <a:moveTo>
                      <a:pt x="559" y="0"/>
                    </a:moveTo>
                    <a:cubicBezTo>
                      <a:pt x="220" y="0"/>
                      <a:pt x="0" y="536"/>
                      <a:pt x="369" y="777"/>
                    </a:cubicBezTo>
                    <a:cubicBezTo>
                      <a:pt x="6480" y="4937"/>
                      <a:pt x="10246" y="11817"/>
                      <a:pt x="10451" y="19194"/>
                    </a:cubicBezTo>
                    <a:cubicBezTo>
                      <a:pt x="10460" y="19460"/>
                      <a:pt x="10674" y="19592"/>
                      <a:pt x="10883" y="19592"/>
                    </a:cubicBezTo>
                    <a:cubicBezTo>
                      <a:pt x="11093" y="19592"/>
                      <a:pt x="11298" y="19460"/>
                      <a:pt x="11289" y="19194"/>
                    </a:cubicBezTo>
                    <a:cubicBezTo>
                      <a:pt x="11050" y="11509"/>
                      <a:pt x="7147" y="4389"/>
                      <a:pt x="780" y="76"/>
                    </a:cubicBezTo>
                    <a:cubicBezTo>
                      <a:pt x="704" y="23"/>
                      <a:pt x="629" y="0"/>
                      <a:pt x="5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 rot="-1133541">
                <a:off x="2268906" y="1353025"/>
                <a:ext cx="467334" cy="56278"/>
              </a:xfrm>
              <a:custGeom>
                <a:avLst/>
                <a:gdLst/>
                <a:ahLst/>
                <a:cxnLst/>
                <a:rect l="l" t="t" r="r" b="b"/>
                <a:pathLst>
                  <a:path w="22155" h="2668" extrusionOk="0">
                    <a:moveTo>
                      <a:pt x="13906" y="0"/>
                    </a:moveTo>
                    <a:cubicBezTo>
                      <a:pt x="9381" y="0"/>
                      <a:pt x="4878" y="614"/>
                      <a:pt x="473" y="1846"/>
                    </a:cubicBezTo>
                    <a:cubicBezTo>
                      <a:pt x="0" y="1988"/>
                      <a:pt x="151" y="2667"/>
                      <a:pt x="578" y="2667"/>
                    </a:cubicBezTo>
                    <a:cubicBezTo>
                      <a:pt x="615" y="2667"/>
                      <a:pt x="654" y="2662"/>
                      <a:pt x="695" y="2651"/>
                    </a:cubicBezTo>
                    <a:cubicBezTo>
                      <a:pt x="5026" y="1434"/>
                      <a:pt x="9463" y="821"/>
                      <a:pt x="13919" y="821"/>
                    </a:cubicBezTo>
                    <a:cubicBezTo>
                      <a:pt x="16419" y="821"/>
                      <a:pt x="18926" y="1014"/>
                      <a:pt x="21423" y="1401"/>
                    </a:cubicBezTo>
                    <a:cubicBezTo>
                      <a:pt x="21445" y="1404"/>
                      <a:pt x="21466" y="1405"/>
                      <a:pt x="21486" y="1405"/>
                    </a:cubicBezTo>
                    <a:cubicBezTo>
                      <a:pt x="21955" y="1405"/>
                      <a:pt x="22154" y="679"/>
                      <a:pt x="21645" y="597"/>
                    </a:cubicBezTo>
                    <a:cubicBezTo>
                      <a:pt x="19068" y="200"/>
                      <a:pt x="16483" y="0"/>
                      <a:pt x="13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 rot="-1133541">
                <a:off x="3021874" y="1625583"/>
                <a:ext cx="199674" cy="67669"/>
              </a:xfrm>
              <a:custGeom>
                <a:avLst/>
                <a:gdLst/>
                <a:ahLst/>
                <a:cxnLst/>
                <a:rect l="l" t="t" r="r" b="b"/>
                <a:pathLst>
                  <a:path w="9466" h="3208" extrusionOk="0">
                    <a:moveTo>
                      <a:pt x="9312" y="1"/>
                    </a:moveTo>
                    <a:cubicBezTo>
                      <a:pt x="7444" y="812"/>
                      <a:pt x="5402" y="1169"/>
                      <a:pt x="3337" y="1169"/>
                    </a:cubicBezTo>
                    <a:cubicBezTo>
                      <a:pt x="2224" y="1169"/>
                      <a:pt x="1104" y="1065"/>
                      <a:pt x="1" y="873"/>
                    </a:cubicBezTo>
                    <a:lnTo>
                      <a:pt x="1" y="873"/>
                    </a:lnTo>
                    <a:lnTo>
                      <a:pt x="206" y="2739"/>
                    </a:lnTo>
                    <a:cubicBezTo>
                      <a:pt x="1473" y="3079"/>
                      <a:pt x="2682" y="3207"/>
                      <a:pt x="3783" y="3207"/>
                    </a:cubicBezTo>
                    <a:cubicBezTo>
                      <a:pt x="7116" y="3207"/>
                      <a:pt x="9465" y="2037"/>
                      <a:pt x="9465" y="2037"/>
                    </a:cubicBezTo>
                    <a:cubicBezTo>
                      <a:pt x="9431" y="1336"/>
                      <a:pt x="9380" y="651"/>
                      <a:pt x="93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 rot="-1133541">
                <a:off x="2702921" y="1250545"/>
                <a:ext cx="170059" cy="131858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6251" extrusionOk="0">
                    <a:moveTo>
                      <a:pt x="343" y="0"/>
                    </a:moveTo>
                    <a:lnTo>
                      <a:pt x="343" y="0"/>
                    </a:lnTo>
                    <a:cubicBezTo>
                      <a:pt x="0" y="1404"/>
                      <a:pt x="240" y="2979"/>
                      <a:pt x="993" y="4160"/>
                    </a:cubicBezTo>
                    <a:cubicBezTo>
                      <a:pt x="1807" y="5439"/>
                      <a:pt x="3202" y="6251"/>
                      <a:pt x="4630" y="6251"/>
                    </a:cubicBezTo>
                    <a:cubicBezTo>
                      <a:pt x="4673" y="6251"/>
                      <a:pt x="4716" y="6250"/>
                      <a:pt x="4759" y="6248"/>
                    </a:cubicBezTo>
                    <a:cubicBezTo>
                      <a:pt x="5597" y="6214"/>
                      <a:pt x="6453" y="5906"/>
                      <a:pt x="7103" y="5306"/>
                    </a:cubicBezTo>
                    <a:cubicBezTo>
                      <a:pt x="7532" y="4913"/>
                      <a:pt x="7874" y="4416"/>
                      <a:pt x="8062" y="3852"/>
                    </a:cubicBezTo>
                    <a:cubicBezTo>
                      <a:pt x="6590" y="3116"/>
                      <a:pt x="5580" y="2910"/>
                      <a:pt x="5580" y="2910"/>
                    </a:cubicBezTo>
                    <a:cubicBezTo>
                      <a:pt x="3834" y="1456"/>
                      <a:pt x="2037" y="548"/>
                      <a:pt x="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 rot="-1133541">
                <a:off x="2719124" y="1188589"/>
                <a:ext cx="127470" cy="159153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7545" extrusionOk="0">
                    <a:moveTo>
                      <a:pt x="2020" y="0"/>
                    </a:moveTo>
                    <a:lnTo>
                      <a:pt x="394" y="3714"/>
                    </a:lnTo>
                    <a:cubicBezTo>
                      <a:pt x="0" y="4604"/>
                      <a:pt x="34" y="5665"/>
                      <a:pt x="582" y="6470"/>
                    </a:cubicBezTo>
                    <a:cubicBezTo>
                      <a:pt x="874" y="6932"/>
                      <a:pt x="1335" y="7326"/>
                      <a:pt x="2020" y="7463"/>
                    </a:cubicBezTo>
                    <a:cubicBezTo>
                      <a:pt x="2314" y="7520"/>
                      <a:pt x="2584" y="7545"/>
                      <a:pt x="2830" y="7545"/>
                    </a:cubicBezTo>
                    <a:cubicBezTo>
                      <a:pt x="3171" y="7545"/>
                      <a:pt x="3466" y="7498"/>
                      <a:pt x="3715" y="7429"/>
                    </a:cubicBezTo>
                    <a:cubicBezTo>
                      <a:pt x="4092" y="7308"/>
                      <a:pt x="4416" y="7087"/>
                      <a:pt x="4656" y="6795"/>
                    </a:cubicBezTo>
                    <a:cubicBezTo>
                      <a:pt x="4827" y="6589"/>
                      <a:pt x="4964" y="6350"/>
                      <a:pt x="5050" y="6094"/>
                    </a:cubicBezTo>
                    <a:lnTo>
                      <a:pt x="5751" y="3919"/>
                    </a:lnTo>
                    <a:lnTo>
                      <a:pt x="6043" y="3029"/>
                    </a:lnTo>
                    <a:lnTo>
                      <a:pt x="20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 rot="-1133541">
                <a:off x="2757504" y="1222475"/>
                <a:ext cx="85957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4934" extrusionOk="0">
                    <a:moveTo>
                      <a:pt x="781" y="0"/>
                    </a:moveTo>
                    <a:cubicBezTo>
                      <a:pt x="726" y="0"/>
                      <a:pt x="671" y="2"/>
                      <a:pt x="617" y="4"/>
                    </a:cubicBezTo>
                    <a:cubicBezTo>
                      <a:pt x="361" y="707"/>
                      <a:pt x="87" y="1426"/>
                      <a:pt x="53" y="2179"/>
                    </a:cubicBezTo>
                    <a:cubicBezTo>
                      <a:pt x="1" y="2932"/>
                      <a:pt x="206" y="3736"/>
                      <a:pt x="754" y="4249"/>
                    </a:cubicBezTo>
                    <a:cubicBezTo>
                      <a:pt x="1080" y="4557"/>
                      <a:pt x="1525" y="4746"/>
                      <a:pt x="1970" y="4831"/>
                    </a:cubicBezTo>
                    <a:cubicBezTo>
                      <a:pt x="2312" y="4917"/>
                      <a:pt x="2636" y="4934"/>
                      <a:pt x="2979" y="4934"/>
                    </a:cubicBezTo>
                    <a:cubicBezTo>
                      <a:pt x="3150" y="4728"/>
                      <a:pt x="3287" y="4489"/>
                      <a:pt x="3373" y="4233"/>
                    </a:cubicBezTo>
                    <a:lnTo>
                      <a:pt x="4074" y="2058"/>
                    </a:lnTo>
                    <a:cubicBezTo>
                      <a:pt x="3921" y="1734"/>
                      <a:pt x="3715" y="1442"/>
                      <a:pt x="3476" y="1168"/>
                    </a:cubicBezTo>
                    <a:cubicBezTo>
                      <a:pt x="2794" y="438"/>
                      <a:pt x="1788" y="0"/>
                      <a:pt x="781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 rot="-1133541">
                <a:off x="2657666" y="1003926"/>
                <a:ext cx="248422" cy="189402"/>
              </a:xfrm>
              <a:custGeom>
                <a:avLst/>
                <a:gdLst/>
                <a:ahLst/>
                <a:cxnLst/>
                <a:rect l="l" t="t" r="r" b="b"/>
                <a:pathLst>
                  <a:path w="11777" h="8979" extrusionOk="0">
                    <a:moveTo>
                      <a:pt x="5523" y="0"/>
                    </a:moveTo>
                    <a:cubicBezTo>
                      <a:pt x="5508" y="0"/>
                      <a:pt x="5493" y="0"/>
                      <a:pt x="5477" y="1"/>
                    </a:cubicBezTo>
                    <a:cubicBezTo>
                      <a:pt x="5032" y="35"/>
                      <a:pt x="4605" y="395"/>
                      <a:pt x="4416" y="823"/>
                    </a:cubicBezTo>
                    <a:cubicBezTo>
                      <a:pt x="4332" y="807"/>
                      <a:pt x="4246" y="800"/>
                      <a:pt x="4161" y="800"/>
                    </a:cubicBezTo>
                    <a:cubicBezTo>
                      <a:pt x="3867" y="800"/>
                      <a:pt x="3577" y="890"/>
                      <a:pt x="3338" y="1062"/>
                    </a:cubicBezTo>
                    <a:cubicBezTo>
                      <a:pt x="3030" y="1268"/>
                      <a:pt x="2841" y="1644"/>
                      <a:pt x="2773" y="2021"/>
                    </a:cubicBezTo>
                    <a:cubicBezTo>
                      <a:pt x="2653" y="1957"/>
                      <a:pt x="2515" y="1927"/>
                      <a:pt x="2376" y="1927"/>
                    </a:cubicBezTo>
                    <a:cubicBezTo>
                      <a:pt x="2219" y="1927"/>
                      <a:pt x="2062" y="1966"/>
                      <a:pt x="1935" y="2039"/>
                    </a:cubicBezTo>
                    <a:cubicBezTo>
                      <a:pt x="1677" y="2192"/>
                      <a:pt x="1404" y="2552"/>
                      <a:pt x="1404" y="2842"/>
                    </a:cubicBezTo>
                    <a:cubicBezTo>
                      <a:pt x="1011" y="2929"/>
                      <a:pt x="685" y="3237"/>
                      <a:pt x="548" y="3613"/>
                    </a:cubicBezTo>
                    <a:cubicBezTo>
                      <a:pt x="429" y="4006"/>
                      <a:pt x="411" y="4572"/>
                      <a:pt x="685" y="4880"/>
                    </a:cubicBezTo>
                    <a:cubicBezTo>
                      <a:pt x="292" y="5085"/>
                      <a:pt x="18" y="5512"/>
                      <a:pt x="18" y="5957"/>
                    </a:cubicBezTo>
                    <a:cubicBezTo>
                      <a:pt x="0" y="6386"/>
                      <a:pt x="223" y="6831"/>
                      <a:pt x="600" y="7053"/>
                    </a:cubicBezTo>
                    <a:cubicBezTo>
                      <a:pt x="326" y="7293"/>
                      <a:pt x="257" y="7703"/>
                      <a:pt x="394" y="8046"/>
                    </a:cubicBezTo>
                    <a:cubicBezTo>
                      <a:pt x="514" y="8388"/>
                      <a:pt x="822" y="8628"/>
                      <a:pt x="1147" y="8765"/>
                    </a:cubicBezTo>
                    <a:cubicBezTo>
                      <a:pt x="1406" y="8874"/>
                      <a:pt x="1688" y="8907"/>
                      <a:pt x="1974" y="8907"/>
                    </a:cubicBezTo>
                    <a:cubicBezTo>
                      <a:pt x="2046" y="8907"/>
                      <a:pt x="2118" y="8905"/>
                      <a:pt x="2191" y="8902"/>
                    </a:cubicBezTo>
                    <a:cubicBezTo>
                      <a:pt x="2678" y="8952"/>
                      <a:pt x="3163" y="8978"/>
                      <a:pt x="3648" y="8978"/>
                    </a:cubicBezTo>
                    <a:cubicBezTo>
                      <a:pt x="5974" y="8978"/>
                      <a:pt x="8271" y="8370"/>
                      <a:pt x="10509" y="6882"/>
                    </a:cubicBezTo>
                    <a:cubicBezTo>
                      <a:pt x="10573" y="6901"/>
                      <a:pt x="10639" y="6910"/>
                      <a:pt x="10706" y="6910"/>
                    </a:cubicBezTo>
                    <a:cubicBezTo>
                      <a:pt x="10943" y="6910"/>
                      <a:pt x="11184" y="6795"/>
                      <a:pt x="11331" y="6608"/>
                    </a:cubicBezTo>
                    <a:cubicBezTo>
                      <a:pt x="11502" y="6352"/>
                      <a:pt x="11502" y="5992"/>
                      <a:pt x="11349" y="5736"/>
                    </a:cubicBezTo>
                    <a:cubicBezTo>
                      <a:pt x="11571" y="5581"/>
                      <a:pt x="11725" y="5325"/>
                      <a:pt x="11742" y="5067"/>
                    </a:cubicBezTo>
                    <a:cubicBezTo>
                      <a:pt x="11776" y="4794"/>
                      <a:pt x="11588" y="4451"/>
                      <a:pt x="11383" y="4264"/>
                    </a:cubicBezTo>
                    <a:cubicBezTo>
                      <a:pt x="11486" y="3921"/>
                      <a:pt x="11434" y="3545"/>
                      <a:pt x="11263" y="3253"/>
                    </a:cubicBezTo>
                    <a:cubicBezTo>
                      <a:pt x="11075" y="2963"/>
                      <a:pt x="10681" y="2671"/>
                      <a:pt x="10338" y="2620"/>
                    </a:cubicBezTo>
                    <a:cubicBezTo>
                      <a:pt x="10407" y="2089"/>
                      <a:pt x="10167" y="1525"/>
                      <a:pt x="9740" y="1199"/>
                    </a:cubicBezTo>
                    <a:cubicBezTo>
                      <a:pt x="9508" y="1024"/>
                      <a:pt x="9206" y="948"/>
                      <a:pt x="8899" y="948"/>
                    </a:cubicBezTo>
                    <a:cubicBezTo>
                      <a:pt x="8639" y="948"/>
                      <a:pt x="8375" y="1002"/>
                      <a:pt x="8147" y="1096"/>
                    </a:cubicBezTo>
                    <a:cubicBezTo>
                      <a:pt x="8062" y="788"/>
                      <a:pt x="7805" y="549"/>
                      <a:pt x="7497" y="446"/>
                    </a:cubicBezTo>
                    <a:cubicBezTo>
                      <a:pt x="7408" y="420"/>
                      <a:pt x="7312" y="407"/>
                      <a:pt x="7216" y="407"/>
                    </a:cubicBezTo>
                    <a:cubicBezTo>
                      <a:pt x="6997" y="407"/>
                      <a:pt x="6773" y="475"/>
                      <a:pt x="6607" y="617"/>
                    </a:cubicBezTo>
                    <a:cubicBezTo>
                      <a:pt x="6376" y="238"/>
                      <a:pt x="5953" y="0"/>
                      <a:pt x="5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 rot="-1133541">
                <a:off x="2735162" y="1109653"/>
                <a:ext cx="196426" cy="191891"/>
              </a:xfrm>
              <a:custGeom>
                <a:avLst/>
                <a:gdLst/>
                <a:ahLst/>
                <a:cxnLst/>
                <a:rect l="l" t="t" r="r" b="b"/>
                <a:pathLst>
                  <a:path w="9312" h="9097" extrusionOk="0">
                    <a:moveTo>
                      <a:pt x="4964" y="0"/>
                    </a:moveTo>
                    <a:cubicBezTo>
                      <a:pt x="4912" y="343"/>
                      <a:pt x="4604" y="616"/>
                      <a:pt x="4330" y="838"/>
                    </a:cubicBezTo>
                    <a:cubicBezTo>
                      <a:pt x="4103" y="1009"/>
                      <a:pt x="3817" y="1109"/>
                      <a:pt x="3521" y="1109"/>
                    </a:cubicBezTo>
                    <a:cubicBezTo>
                      <a:pt x="3460" y="1109"/>
                      <a:pt x="3399" y="1104"/>
                      <a:pt x="3338" y="1096"/>
                    </a:cubicBezTo>
                    <a:cubicBezTo>
                      <a:pt x="3218" y="1438"/>
                      <a:pt x="3047" y="1831"/>
                      <a:pt x="2927" y="2191"/>
                    </a:cubicBezTo>
                    <a:cubicBezTo>
                      <a:pt x="2858" y="2362"/>
                      <a:pt x="2790" y="2533"/>
                      <a:pt x="2671" y="2687"/>
                    </a:cubicBezTo>
                    <a:cubicBezTo>
                      <a:pt x="2568" y="2824"/>
                      <a:pt x="2294" y="2910"/>
                      <a:pt x="2105" y="2910"/>
                    </a:cubicBezTo>
                    <a:cubicBezTo>
                      <a:pt x="1968" y="2516"/>
                      <a:pt x="1746" y="2123"/>
                      <a:pt x="1370" y="1899"/>
                    </a:cubicBezTo>
                    <a:cubicBezTo>
                      <a:pt x="1213" y="1803"/>
                      <a:pt x="1023" y="1751"/>
                      <a:pt x="836" y="1751"/>
                    </a:cubicBezTo>
                    <a:cubicBezTo>
                      <a:pt x="596" y="1751"/>
                      <a:pt x="360" y="1837"/>
                      <a:pt x="206" y="2020"/>
                    </a:cubicBezTo>
                    <a:cubicBezTo>
                      <a:pt x="51" y="2208"/>
                      <a:pt x="1" y="2465"/>
                      <a:pt x="17" y="2721"/>
                    </a:cubicBezTo>
                    <a:cubicBezTo>
                      <a:pt x="35" y="3269"/>
                      <a:pt x="377" y="3885"/>
                      <a:pt x="822" y="4193"/>
                    </a:cubicBezTo>
                    <a:cubicBezTo>
                      <a:pt x="822" y="4193"/>
                      <a:pt x="633" y="4964"/>
                      <a:pt x="633" y="6333"/>
                    </a:cubicBezTo>
                    <a:cubicBezTo>
                      <a:pt x="651" y="8506"/>
                      <a:pt x="3766" y="9020"/>
                      <a:pt x="3766" y="9020"/>
                    </a:cubicBezTo>
                    <a:cubicBezTo>
                      <a:pt x="4065" y="9072"/>
                      <a:pt x="4331" y="9097"/>
                      <a:pt x="4570" y="9097"/>
                    </a:cubicBezTo>
                    <a:cubicBezTo>
                      <a:pt x="5422" y="9097"/>
                      <a:pt x="5926" y="8783"/>
                      <a:pt x="6368" y="8301"/>
                    </a:cubicBezTo>
                    <a:cubicBezTo>
                      <a:pt x="6761" y="7874"/>
                      <a:pt x="7035" y="7360"/>
                      <a:pt x="7240" y="6829"/>
                    </a:cubicBezTo>
                    <a:lnTo>
                      <a:pt x="9312" y="1215"/>
                    </a:lnTo>
                    <a:lnTo>
                      <a:pt x="9312" y="1215"/>
                    </a:lnTo>
                    <a:cubicBezTo>
                      <a:pt x="9187" y="1232"/>
                      <a:pt x="9059" y="1240"/>
                      <a:pt x="8929" y="1240"/>
                    </a:cubicBezTo>
                    <a:cubicBezTo>
                      <a:pt x="8279" y="1240"/>
                      <a:pt x="7600" y="1024"/>
                      <a:pt x="7172" y="582"/>
                    </a:cubicBezTo>
                    <a:cubicBezTo>
                      <a:pt x="6965" y="651"/>
                      <a:pt x="6749" y="684"/>
                      <a:pt x="6533" y="684"/>
                    </a:cubicBezTo>
                    <a:cubicBezTo>
                      <a:pt x="5942" y="684"/>
                      <a:pt x="5352" y="438"/>
                      <a:pt x="49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 rot="-1133541">
                <a:off x="2802130" y="1160098"/>
                <a:ext cx="39129" cy="17866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847" extrusionOk="0">
                    <a:moveTo>
                      <a:pt x="559" y="1"/>
                    </a:moveTo>
                    <a:cubicBezTo>
                      <a:pt x="371" y="1"/>
                      <a:pt x="182" y="42"/>
                      <a:pt x="69" y="175"/>
                    </a:cubicBezTo>
                    <a:cubicBezTo>
                      <a:pt x="17" y="227"/>
                      <a:pt x="0" y="330"/>
                      <a:pt x="69" y="399"/>
                    </a:cubicBezTo>
                    <a:cubicBezTo>
                      <a:pt x="240" y="536"/>
                      <a:pt x="462" y="536"/>
                      <a:pt x="651" y="586"/>
                    </a:cubicBezTo>
                    <a:cubicBezTo>
                      <a:pt x="924" y="638"/>
                      <a:pt x="1164" y="809"/>
                      <a:pt x="1420" y="844"/>
                    </a:cubicBezTo>
                    <a:cubicBezTo>
                      <a:pt x="1437" y="846"/>
                      <a:pt x="1453" y="847"/>
                      <a:pt x="1469" y="847"/>
                    </a:cubicBezTo>
                    <a:cubicBezTo>
                      <a:pt x="1714" y="847"/>
                      <a:pt x="1855" y="607"/>
                      <a:pt x="1694" y="399"/>
                    </a:cubicBezTo>
                    <a:cubicBezTo>
                      <a:pt x="1523" y="175"/>
                      <a:pt x="1164" y="91"/>
                      <a:pt x="907" y="39"/>
                    </a:cubicBezTo>
                    <a:cubicBezTo>
                      <a:pt x="805" y="18"/>
                      <a:pt x="682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 rot="-1133541">
                <a:off x="2811509" y="1175369"/>
                <a:ext cx="23140" cy="18077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57" extrusionOk="0">
                    <a:moveTo>
                      <a:pt x="548" y="1"/>
                    </a:moveTo>
                    <a:cubicBezTo>
                      <a:pt x="1" y="1"/>
                      <a:pt x="1" y="857"/>
                      <a:pt x="548" y="857"/>
                    </a:cubicBezTo>
                    <a:cubicBezTo>
                      <a:pt x="1096" y="857"/>
                      <a:pt x="1096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 rot="-1133541">
                <a:off x="2857683" y="1157282"/>
                <a:ext cx="37568" cy="18394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872" extrusionOk="0">
                    <a:moveTo>
                      <a:pt x="515" y="0"/>
                    </a:moveTo>
                    <a:cubicBezTo>
                      <a:pt x="426" y="0"/>
                      <a:pt x="338" y="13"/>
                      <a:pt x="256" y="43"/>
                    </a:cubicBezTo>
                    <a:cubicBezTo>
                      <a:pt x="0" y="146"/>
                      <a:pt x="0" y="454"/>
                      <a:pt x="256" y="557"/>
                    </a:cubicBezTo>
                    <a:cubicBezTo>
                      <a:pt x="514" y="660"/>
                      <a:pt x="804" y="625"/>
                      <a:pt x="1062" y="728"/>
                    </a:cubicBezTo>
                    <a:cubicBezTo>
                      <a:pt x="1224" y="787"/>
                      <a:pt x="1387" y="872"/>
                      <a:pt x="1571" y="872"/>
                    </a:cubicBezTo>
                    <a:cubicBezTo>
                      <a:pt x="1600" y="872"/>
                      <a:pt x="1630" y="870"/>
                      <a:pt x="1660" y="865"/>
                    </a:cubicBezTo>
                    <a:cubicBezTo>
                      <a:pt x="1746" y="849"/>
                      <a:pt x="1781" y="746"/>
                      <a:pt x="1781" y="660"/>
                    </a:cubicBezTo>
                    <a:cubicBezTo>
                      <a:pt x="1728" y="386"/>
                      <a:pt x="1370" y="232"/>
                      <a:pt x="1130" y="130"/>
                    </a:cubicBezTo>
                    <a:cubicBezTo>
                      <a:pt x="949" y="69"/>
                      <a:pt x="727" y="0"/>
                      <a:pt x="5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-1133541">
                <a:off x="2864450" y="1173213"/>
                <a:ext cx="26135" cy="1820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863" extrusionOk="0">
                    <a:moveTo>
                      <a:pt x="613" y="0"/>
                    </a:moveTo>
                    <a:cubicBezTo>
                      <a:pt x="241" y="0"/>
                      <a:pt x="1" y="571"/>
                      <a:pt x="405" y="802"/>
                    </a:cubicBezTo>
                    <a:cubicBezTo>
                      <a:pt x="478" y="844"/>
                      <a:pt x="550" y="862"/>
                      <a:pt x="617" y="862"/>
                    </a:cubicBezTo>
                    <a:cubicBezTo>
                      <a:pt x="993" y="862"/>
                      <a:pt x="1238" y="298"/>
                      <a:pt x="832" y="66"/>
                    </a:cubicBezTo>
                    <a:cubicBezTo>
                      <a:pt x="757" y="20"/>
                      <a:pt x="683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 rot="-1133541">
                <a:off x="2841679" y="1186733"/>
                <a:ext cx="2600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92" extrusionOk="0">
                    <a:moveTo>
                      <a:pt x="753" y="0"/>
                    </a:moveTo>
                    <a:lnTo>
                      <a:pt x="0" y="1952"/>
                    </a:lnTo>
                    <a:cubicBezTo>
                      <a:pt x="0" y="1952"/>
                      <a:pt x="240" y="2191"/>
                      <a:pt x="735" y="2191"/>
                    </a:cubicBezTo>
                    <a:cubicBezTo>
                      <a:pt x="1232" y="2191"/>
                      <a:pt x="753" y="1"/>
                      <a:pt x="753" y="0"/>
                    </a:cubicBezTo>
                    <a:close/>
                  </a:path>
                </a:pathLst>
              </a:custGeom>
              <a:solidFill>
                <a:srgbClr val="E689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 rot="-1133541">
                <a:off x="2800552" y="1224913"/>
                <a:ext cx="47335" cy="53895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555" extrusionOk="0">
                    <a:moveTo>
                      <a:pt x="704" y="0"/>
                    </a:moveTo>
                    <a:cubicBezTo>
                      <a:pt x="583" y="0"/>
                      <a:pt x="461" y="39"/>
                      <a:pt x="360" y="117"/>
                    </a:cubicBezTo>
                    <a:cubicBezTo>
                      <a:pt x="189" y="254"/>
                      <a:pt x="103" y="493"/>
                      <a:pt x="69" y="717"/>
                    </a:cubicBezTo>
                    <a:cubicBezTo>
                      <a:pt x="0" y="1162"/>
                      <a:pt x="69" y="1623"/>
                      <a:pt x="308" y="2000"/>
                    </a:cubicBezTo>
                    <a:cubicBezTo>
                      <a:pt x="542" y="2327"/>
                      <a:pt x="931" y="2554"/>
                      <a:pt x="1334" y="2554"/>
                    </a:cubicBezTo>
                    <a:cubicBezTo>
                      <a:pt x="1374" y="2554"/>
                      <a:pt x="1415" y="2552"/>
                      <a:pt x="1456" y="2547"/>
                    </a:cubicBezTo>
                    <a:cubicBezTo>
                      <a:pt x="1678" y="2513"/>
                      <a:pt x="1883" y="2394"/>
                      <a:pt x="2038" y="2223"/>
                    </a:cubicBezTo>
                    <a:cubicBezTo>
                      <a:pt x="2243" y="2017"/>
                      <a:pt x="2157" y="1675"/>
                      <a:pt x="1901" y="1538"/>
                    </a:cubicBezTo>
                    <a:cubicBezTo>
                      <a:pt x="1696" y="1435"/>
                      <a:pt x="1541" y="1264"/>
                      <a:pt x="1456" y="1059"/>
                    </a:cubicBezTo>
                    <a:cubicBezTo>
                      <a:pt x="1319" y="767"/>
                      <a:pt x="1335" y="391"/>
                      <a:pt x="1096" y="169"/>
                    </a:cubicBezTo>
                    <a:cubicBezTo>
                      <a:pt x="993" y="57"/>
                      <a:pt x="850" y="0"/>
                      <a:pt x="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 rot="-1133541">
                <a:off x="2865954" y="1589358"/>
                <a:ext cx="86295" cy="86337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4093" extrusionOk="0">
                    <a:moveTo>
                      <a:pt x="2037" y="1"/>
                    </a:moveTo>
                    <a:cubicBezTo>
                      <a:pt x="907" y="1"/>
                      <a:pt x="1" y="925"/>
                      <a:pt x="1" y="2055"/>
                    </a:cubicBezTo>
                    <a:cubicBezTo>
                      <a:pt x="1" y="3184"/>
                      <a:pt x="907" y="4092"/>
                      <a:pt x="2037" y="4092"/>
                    </a:cubicBezTo>
                    <a:cubicBezTo>
                      <a:pt x="3167" y="4092"/>
                      <a:pt x="4091" y="3184"/>
                      <a:pt x="4091" y="2055"/>
                    </a:cubicBezTo>
                    <a:cubicBezTo>
                      <a:pt x="4091" y="925"/>
                      <a:pt x="3167" y="1"/>
                      <a:pt x="20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C9D9582-84C2-E99C-34AA-D45449E3A911}"/>
              </a:ext>
            </a:extLst>
          </p:cNvPr>
          <p:cNvSpPr txBox="1"/>
          <p:nvPr/>
        </p:nvSpPr>
        <p:spPr>
          <a:xfrm>
            <a:off x="4683401" y="1179917"/>
            <a:ext cx="538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Where are most players from?</a:t>
            </a:r>
          </a:p>
        </p:txBody>
      </p:sp>
      <p:grpSp>
        <p:nvGrpSpPr>
          <p:cNvPr id="4" name="Google Shape;339;p21">
            <a:extLst>
              <a:ext uri="{FF2B5EF4-FFF2-40B4-BE49-F238E27FC236}">
                <a16:creationId xmlns:a16="http://schemas.microsoft.com/office/drawing/2014/main" id="{49F5F5D9-EAB2-83CE-2183-8F472FF9B9F2}"/>
              </a:ext>
            </a:extLst>
          </p:cNvPr>
          <p:cNvGrpSpPr/>
          <p:nvPr/>
        </p:nvGrpSpPr>
        <p:grpSpPr>
          <a:xfrm>
            <a:off x="4132052" y="2500553"/>
            <a:ext cx="391202" cy="343868"/>
            <a:chOff x="4182481" y="2340959"/>
            <a:chExt cx="368218" cy="323665"/>
          </a:xfrm>
        </p:grpSpPr>
        <p:sp>
          <p:nvSpPr>
            <p:cNvPr id="5" name="Google Shape;340;p21">
              <a:extLst>
                <a:ext uri="{FF2B5EF4-FFF2-40B4-BE49-F238E27FC236}">
                  <a16:creationId xmlns:a16="http://schemas.microsoft.com/office/drawing/2014/main" id="{52AE4A78-D0BD-F3A9-8E42-6FF5E2FB930C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" name="Google Shape;341;p21">
              <a:extLst>
                <a:ext uri="{FF2B5EF4-FFF2-40B4-BE49-F238E27FC236}">
                  <a16:creationId xmlns:a16="http://schemas.microsoft.com/office/drawing/2014/main" id="{8A57D649-6A87-6C40-9E1C-F1A4C152C7A6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5B25458-3593-C635-F3A7-C6DEDF5897D5}"/>
              </a:ext>
            </a:extLst>
          </p:cNvPr>
          <p:cNvSpPr txBox="1"/>
          <p:nvPr/>
        </p:nvSpPr>
        <p:spPr>
          <a:xfrm>
            <a:off x="4659334" y="2366367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player with maximum potential? And who is maximum overall?</a:t>
            </a:r>
          </a:p>
        </p:txBody>
      </p:sp>
      <p:grpSp>
        <p:nvGrpSpPr>
          <p:cNvPr id="8" name="Google Shape;339;p21">
            <a:extLst>
              <a:ext uri="{FF2B5EF4-FFF2-40B4-BE49-F238E27FC236}">
                <a16:creationId xmlns:a16="http://schemas.microsoft.com/office/drawing/2014/main" id="{668E54A0-9DD4-A33B-DFCE-5C9DCF3FA3A5}"/>
              </a:ext>
            </a:extLst>
          </p:cNvPr>
          <p:cNvGrpSpPr/>
          <p:nvPr/>
        </p:nvGrpSpPr>
        <p:grpSpPr>
          <a:xfrm>
            <a:off x="4132052" y="3758698"/>
            <a:ext cx="391202" cy="343868"/>
            <a:chOff x="4182481" y="2340959"/>
            <a:chExt cx="368218" cy="323665"/>
          </a:xfrm>
        </p:grpSpPr>
        <p:sp>
          <p:nvSpPr>
            <p:cNvPr id="9" name="Google Shape;340;p21">
              <a:extLst>
                <a:ext uri="{FF2B5EF4-FFF2-40B4-BE49-F238E27FC236}">
                  <a16:creationId xmlns:a16="http://schemas.microsoft.com/office/drawing/2014/main" id="{33A89101-7F6D-F745-ED5A-B9BFBB21C9EB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41;p21">
              <a:extLst>
                <a:ext uri="{FF2B5EF4-FFF2-40B4-BE49-F238E27FC236}">
                  <a16:creationId xmlns:a16="http://schemas.microsoft.com/office/drawing/2014/main" id="{41FF143C-7A79-5F46-F697-49E6DCB5444C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40374D-03D6-E1FD-4B1A-F365D1002B2C}"/>
              </a:ext>
            </a:extLst>
          </p:cNvPr>
          <p:cNvSpPr txBox="1"/>
          <p:nvPr/>
        </p:nvSpPr>
        <p:spPr>
          <a:xfrm>
            <a:off x="4659334" y="3624512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Who is the most expensive player? And which player is valued the highest?</a:t>
            </a:r>
          </a:p>
        </p:txBody>
      </p:sp>
      <p:grpSp>
        <p:nvGrpSpPr>
          <p:cNvPr id="12" name="Google Shape;339;p21">
            <a:extLst>
              <a:ext uri="{FF2B5EF4-FFF2-40B4-BE49-F238E27FC236}">
                <a16:creationId xmlns:a16="http://schemas.microsoft.com/office/drawing/2014/main" id="{4A918E2A-BD32-F7FA-FDF3-B1AB514F4660}"/>
              </a:ext>
            </a:extLst>
          </p:cNvPr>
          <p:cNvGrpSpPr/>
          <p:nvPr/>
        </p:nvGrpSpPr>
        <p:grpSpPr>
          <a:xfrm>
            <a:off x="4132052" y="5202655"/>
            <a:ext cx="391202" cy="343868"/>
            <a:chOff x="4182481" y="2340959"/>
            <a:chExt cx="368218" cy="323665"/>
          </a:xfrm>
        </p:grpSpPr>
        <p:sp>
          <p:nvSpPr>
            <p:cNvPr id="13" name="Google Shape;340;p21">
              <a:extLst>
                <a:ext uri="{FF2B5EF4-FFF2-40B4-BE49-F238E27FC236}">
                  <a16:creationId xmlns:a16="http://schemas.microsoft.com/office/drawing/2014/main" id="{799E68B4-66AA-F0BB-B289-92908D8A77A3}"/>
                </a:ext>
              </a:extLst>
            </p:cNvPr>
            <p:cNvSpPr/>
            <p:nvPr/>
          </p:nvSpPr>
          <p:spPr>
            <a:xfrm>
              <a:off x="4182481" y="2340959"/>
              <a:ext cx="368218" cy="323466"/>
            </a:xfrm>
            <a:custGeom>
              <a:avLst/>
              <a:gdLst/>
              <a:ahLst/>
              <a:cxnLst/>
              <a:rect l="l" t="t" r="r" b="b"/>
              <a:pathLst>
                <a:path w="20414" h="17933" extrusionOk="0">
                  <a:moveTo>
                    <a:pt x="10192" y="0"/>
                  </a:moveTo>
                  <a:cubicBezTo>
                    <a:pt x="8484" y="0"/>
                    <a:pt x="6757" y="487"/>
                    <a:pt x="5229" y="1506"/>
                  </a:cubicBezTo>
                  <a:cubicBezTo>
                    <a:pt x="1106" y="4255"/>
                    <a:pt x="0" y="9819"/>
                    <a:pt x="2731" y="13942"/>
                  </a:cubicBezTo>
                  <a:cubicBezTo>
                    <a:pt x="4459" y="16533"/>
                    <a:pt x="7305" y="17933"/>
                    <a:pt x="10201" y="17933"/>
                  </a:cubicBezTo>
                  <a:cubicBezTo>
                    <a:pt x="11913" y="17933"/>
                    <a:pt x="13642" y="17443"/>
                    <a:pt x="15167" y="16422"/>
                  </a:cubicBezTo>
                  <a:cubicBezTo>
                    <a:pt x="19290" y="13674"/>
                    <a:pt x="20413" y="8109"/>
                    <a:pt x="17665" y="3987"/>
                  </a:cubicBezTo>
                  <a:cubicBezTo>
                    <a:pt x="15935" y="1403"/>
                    <a:pt x="13090" y="0"/>
                    <a:pt x="10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41;p21">
              <a:extLst>
                <a:ext uri="{FF2B5EF4-FFF2-40B4-BE49-F238E27FC236}">
                  <a16:creationId xmlns:a16="http://schemas.microsoft.com/office/drawing/2014/main" id="{86782FC9-3786-7A13-0C8E-EDBEB4F7EF5F}"/>
                </a:ext>
              </a:extLst>
            </p:cNvPr>
            <p:cNvSpPr/>
            <p:nvPr/>
          </p:nvSpPr>
          <p:spPr>
            <a:xfrm>
              <a:off x="4205134" y="2346658"/>
              <a:ext cx="325000" cy="317965"/>
            </a:xfrm>
            <a:custGeom>
              <a:avLst/>
              <a:gdLst/>
              <a:ahLst/>
              <a:cxnLst/>
              <a:rect l="l" t="t" r="r" b="b"/>
              <a:pathLst>
                <a:path w="18018" h="17628" extrusionOk="0">
                  <a:moveTo>
                    <a:pt x="9537" y="593"/>
                  </a:moveTo>
                  <a:cubicBezTo>
                    <a:pt x="10272" y="593"/>
                    <a:pt x="11431" y="634"/>
                    <a:pt x="12503" y="839"/>
                  </a:cubicBezTo>
                  <a:cubicBezTo>
                    <a:pt x="12822" y="1123"/>
                    <a:pt x="13124" y="1409"/>
                    <a:pt x="13408" y="1677"/>
                  </a:cubicBezTo>
                  <a:cubicBezTo>
                    <a:pt x="13978" y="2280"/>
                    <a:pt x="14465" y="2933"/>
                    <a:pt x="14816" y="3738"/>
                  </a:cubicBezTo>
                  <a:cubicBezTo>
                    <a:pt x="14682" y="4057"/>
                    <a:pt x="14246" y="5096"/>
                    <a:pt x="13643" y="6017"/>
                  </a:cubicBezTo>
                  <a:cubicBezTo>
                    <a:pt x="12252" y="5800"/>
                    <a:pt x="10040" y="5749"/>
                    <a:pt x="9620" y="5749"/>
                  </a:cubicBezTo>
                  <a:cubicBezTo>
                    <a:pt x="9453" y="5481"/>
                    <a:pt x="8548" y="4157"/>
                    <a:pt x="7493" y="3018"/>
                  </a:cubicBezTo>
                  <a:cubicBezTo>
                    <a:pt x="7627" y="2749"/>
                    <a:pt x="8380" y="1257"/>
                    <a:pt x="8900" y="604"/>
                  </a:cubicBezTo>
                  <a:cubicBezTo>
                    <a:pt x="9027" y="599"/>
                    <a:pt x="9250" y="593"/>
                    <a:pt x="9537" y="593"/>
                  </a:cubicBezTo>
                  <a:close/>
                  <a:moveTo>
                    <a:pt x="7426" y="3051"/>
                  </a:moveTo>
                  <a:cubicBezTo>
                    <a:pt x="8481" y="4191"/>
                    <a:pt x="9386" y="5532"/>
                    <a:pt x="9553" y="5782"/>
                  </a:cubicBezTo>
                  <a:cubicBezTo>
                    <a:pt x="9386" y="6202"/>
                    <a:pt x="8465" y="8397"/>
                    <a:pt x="8112" y="9688"/>
                  </a:cubicBezTo>
                  <a:lnTo>
                    <a:pt x="4458" y="10576"/>
                  </a:lnTo>
                  <a:cubicBezTo>
                    <a:pt x="3721" y="9755"/>
                    <a:pt x="2565" y="8012"/>
                    <a:pt x="2264" y="7576"/>
                  </a:cubicBezTo>
                  <a:cubicBezTo>
                    <a:pt x="2347" y="7123"/>
                    <a:pt x="2682" y="5280"/>
                    <a:pt x="3453" y="4090"/>
                  </a:cubicBezTo>
                  <a:cubicBezTo>
                    <a:pt x="3805" y="3956"/>
                    <a:pt x="5615" y="3235"/>
                    <a:pt x="7426" y="3051"/>
                  </a:cubicBezTo>
                  <a:close/>
                  <a:moveTo>
                    <a:pt x="8112" y="9771"/>
                  </a:moveTo>
                  <a:cubicBezTo>
                    <a:pt x="9185" y="10694"/>
                    <a:pt x="10912" y="12017"/>
                    <a:pt x="11296" y="12319"/>
                  </a:cubicBezTo>
                  <a:cubicBezTo>
                    <a:pt x="11213" y="12671"/>
                    <a:pt x="10794" y="14347"/>
                    <a:pt x="10391" y="15520"/>
                  </a:cubicBezTo>
                  <a:cubicBezTo>
                    <a:pt x="10074" y="15621"/>
                    <a:pt x="8599" y="16039"/>
                    <a:pt x="7325" y="16207"/>
                  </a:cubicBezTo>
                  <a:cubicBezTo>
                    <a:pt x="7090" y="16240"/>
                    <a:pt x="6872" y="16258"/>
                    <a:pt x="6671" y="16258"/>
                  </a:cubicBezTo>
                  <a:cubicBezTo>
                    <a:pt x="6554" y="16207"/>
                    <a:pt x="5347" y="15536"/>
                    <a:pt x="3687" y="13961"/>
                  </a:cubicBezTo>
                  <a:cubicBezTo>
                    <a:pt x="3772" y="13509"/>
                    <a:pt x="4174" y="11682"/>
                    <a:pt x="4476" y="10643"/>
                  </a:cubicBezTo>
                  <a:lnTo>
                    <a:pt x="8112" y="9771"/>
                  </a:lnTo>
                  <a:close/>
                  <a:moveTo>
                    <a:pt x="6554" y="1"/>
                  </a:moveTo>
                  <a:cubicBezTo>
                    <a:pt x="6201" y="101"/>
                    <a:pt x="5833" y="236"/>
                    <a:pt x="5481" y="386"/>
                  </a:cubicBezTo>
                  <a:lnTo>
                    <a:pt x="5464" y="386"/>
                  </a:lnTo>
                  <a:cubicBezTo>
                    <a:pt x="5381" y="419"/>
                    <a:pt x="5280" y="470"/>
                    <a:pt x="5180" y="520"/>
                  </a:cubicBezTo>
                  <a:cubicBezTo>
                    <a:pt x="5162" y="520"/>
                    <a:pt x="5146" y="537"/>
                    <a:pt x="5129" y="537"/>
                  </a:cubicBezTo>
                  <a:cubicBezTo>
                    <a:pt x="5046" y="571"/>
                    <a:pt x="4961" y="620"/>
                    <a:pt x="4878" y="654"/>
                  </a:cubicBezTo>
                  <a:lnTo>
                    <a:pt x="4777" y="705"/>
                  </a:lnTo>
                  <a:cubicBezTo>
                    <a:pt x="4710" y="754"/>
                    <a:pt x="4643" y="788"/>
                    <a:pt x="4576" y="821"/>
                  </a:cubicBezTo>
                  <a:cubicBezTo>
                    <a:pt x="4525" y="855"/>
                    <a:pt x="4476" y="888"/>
                    <a:pt x="4425" y="906"/>
                  </a:cubicBezTo>
                  <a:lnTo>
                    <a:pt x="4275" y="1006"/>
                  </a:lnTo>
                  <a:cubicBezTo>
                    <a:pt x="4174" y="1056"/>
                    <a:pt x="4074" y="1123"/>
                    <a:pt x="3973" y="1190"/>
                  </a:cubicBezTo>
                  <a:cubicBezTo>
                    <a:pt x="3906" y="1224"/>
                    <a:pt x="3855" y="1275"/>
                    <a:pt x="3805" y="1308"/>
                  </a:cubicBezTo>
                  <a:cubicBezTo>
                    <a:pt x="3788" y="1308"/>
                    <a:pt x="3788" y="1324"/>
                    <a:pt x="3772" y="1324"/>
                  </a:cubicBezTo>
                  <a:cubicBezTo>
                    <a:pt x="3754" y="1342"/>
                    <a:pt x="3721" y="1358"/>
                    <a:pt x="3705" y="1375"/>
                  </a:cubicBezTo>
                  <a:cubicBezTo>
                    <a:pt x="3671" y="1391"/>
                    <a:pt x="3638" y="1425"/>
                    <a:pt x="3604" y="1442"/>
                  </a:cubicBezTo>
                  <a:cubicBezTo>
                    <a:pt x="3537" y="1492"/>
                    <a:pt x="3470" y="1559"/>
                    <a:pt x="3403" y="1610"/>
                  </a:cubicBezTo>
                  <a:cubicBezTo>
                    <a:pt x="3386" y="1626"/>
                    <a:pt x="3370" y="1643"/>
                    <a:pt x="3336" y="1643"/>
                  </a:cubicBezTo>
                  <a:cubicBezTo>
                    <a:pt x="3151" y="1811"/>
                    <a:pt x="2950" y="1979"/>
                    <a:pt x="2766" y="2146"/>
                  </a:cubicBezTo>
                  <a:cubicBezTo>
                    <a:pt x="2833" y="2363"/>
                    <a:pt x="3151" y="3335"/>
                    <a:pt x="3403" y="4023"/>
                  </a:cubicBezTo>
                  <a:cubicBezTo>
                    <a:pt x="2632" y="5196"/>
                    <a:pt x="2280" y="7023"/>
                    <a:pt x="2196" y="7543"/>
                  </a:cubicBezTo>
                  <a:cubicBezTo>
                    <a:pt x="1944" y="7726"/>
                    <a:pt x="923" y="8497"/>
                    <a:pt x="436" y="9085"/>
                  </a:cubicBezTo>
                  <a:cubicBezTo>
                    <a:pt x="302" y="8866"/>
                    <a:pt x="67" y="8363"/>
                    <a:pt x="34" y="7576"/>
                  </a:cubicBezTo>
                  <a:cubicBezTo>
                    <a:pt x="18" y="7693"/>
                    <a:pt x="0" y="7860"/>
                    <a:pt x="0" y="7995"/>
                  </a:cubicBezTo>
                  <a:cubicBezTo>
                    <a:pt x="85" y="8631"/>
                    <a:pt x="302" y="9018"/>
                    <a:pt x="403" y="9185"/>
                  </a:cubicBezTo>
                  <a:cubicBezTo>
                    <a:pt x="470" y="11263"/>
                    <a:pt x="1325" y="12788"/>
                    <a:pt x="1493" y="13090"/>
                  </a:cubicBezTo>
                  <a:cubicBezTo>
                    <a:pt x="1459" y="13174"/>
                    <a:pt x="1426" y="13324"/>
                    <a:pt x="1408" y="13509"/>
                  </a:cubicBezTo>
                  <a:cubicBezTo>
                    <a:pt x="1442" y="13559"/>
                    <a:pt x="1459" y="13592"/>
                    <a:pt x="1475" y="13626"/>
                  </a:cubicBezTo>
                  <a:lnTo>
                    <a:pt x="1493" y="13626"/>
                  </a:lnTo>
                  <a:cubicBezTo>
                    <a:pt x="1475" y="13425"/>
                    <a:pt x="1526" y="13257"/>
                    <a:pt x="1560" y="13140"/>
                  </a:cubicBezTo>
                  <a:lnTo>
                    <a:pt x="3587" y="13978"/>
                  </a:lnTo>
                  <a:cubicBezTo>
                    <a:pt x="5196" y="15503"/>
                    <a:pt x="6386" y="16191"/>
                    <a:pt x="6604" y="16307"/>
                  </a:cubicBezTo>
                  <a:cubicBezTo>
                    <a:pt x="6688" y="16626"/>
                    <a:pt x="6822" y="17129"/>
                    <a:pt x="6889" y="17380"/>
                  </a:cubicBezTo>
                  <a:cubicBezTo>
                    <a:pt x="7006" y="17413"/>
                    <a:pt x="7124" y="17431"/>
                    <a:pt x="7240" y="17447"/>
                  </a:cubicBezTo>
                  <a:cubicBezTo>
                    <a:pt x="7624" y="17526"/>
                    <a:pt x="8214" y="17627"/>
                    <a:pt x="8964" y="17627"/>
                  </a:cubicBezTo>
                  <a:cubicBezTo>
                    <a:pt x="9494" y="17627"/>
                    <a:pt x="10104" y="17576"/>
                    <a:pt x="10777" y="17431"/>
                  </a:cubicBezTo>
                  <a:lnTo>
                    <a:pt x="10794" y="17431"/>
                  </a:lnTo>
                  <a:cubicBezTo>
                    <a:pt x="10878" y="17413"/>
                    <a:pt x="10945" y="17397"/>
                    <a:pt x="11028" y="17380"/>
                  </a:cubicBezTo>
                  <a:cubicBezTo>
                    <a:pt x="11381" y="17297"/>
                    <a:pt x="11716" y="17179"/>
                    <a:pt x="12067" y="17062"/>
                  </a:cubicBezTo>
                  <a:cubicBezTo>
                    <a:pt x="12353" y="16844"/>
                    <a:pt x="12604" y="16626"/>
                    <a:pt x="12738" y="16508"/>
                  </a:cubicBezTo>
                  <a:cubicBezTo>
                    <a:pt x="13057" y="16392"/>
                    <a:pt x="13911" y="16039"/>
                    <a:pt x="14849" y="15386"/>
                  </a:cubicBezTo>
                  <a:cubicBezTo>
                    <a:pt x="15001" y="15252"/>
                    <a:pt x="15151" y="15118"/>
                    <a:pt x="15303" y="14967"/>
                  </a:cubicBezTo>
                  <a:lnTo>
                    <a:pt x="15303" y="14967"/>
                  </a:lnTo>
                  <a:cubicBezTo>
                    <a:pt x="14213" y="15822"/>
                    <a:pt x="13106" y="16291"/>
                    <a:pt x="12738" y="16441"/>
                  </a:cubicBezTo>
                  <a:lnTo>
                    <a:pt x="10476" y="15520"/>
                  </a:lnTo>
                  <a:cubicBezTo>
                    <a:pt x="10861" y="14363"/>
                    <a:pt x="11280" y="12738"/>
                    <a:pt x="11363" y="12352"/>
                  </a:cubicBezTo>
                  <a:cubicBezTo>
                    <a:pt x="11632" y="12218"/>
                    <a:pt x="13459" y="11212"/>
                    <a:pt x="14632" y="10073"/>
                  </a:cubicBezTo>
                  <a:lnTo>
                    <a:pt x="16659" y="11096"/>
                  </a:lnTo>
                  <a:cubicBezTo>
                    <a:pt x="16559" y="12336"/>
                    <a:pt x="15906" y="13978"/>
                    <a:pt x="15336" y="14933"/>
                  </a:cubicBezTo>
                  <a:cubicBezTo>
                    <a:pt x="17113" y="13140"/>
                    <a:pt x="18018" y="10694"/>
                    <a:pt x="17900" y="8247"/>
                  </a:cubicBezTo>
                  <a:lnTo>
                    <a:pt x="17900" y="8247"/>
                  </a:lnTo>
                  <a:cubicBezTo>
                    <a:pt x="17732" y="8884"/>
                    <a:pt x="17330" y="10006"/>
                    <a:pt x="16677" y="11029"/>
                  </a:cubicBezTo>
                  <a:lnTo>
                    <a:pt x="14666" y="10006"/>
                  </a:lnTo>
                  <a:cubicBezTo>
                    <a:pt x="14648" y="9671"/>
                    <a:pt x="14532" y="8046"/>
                    <a:pt x="13710" y="6050"/>
                  </a:cubicBezTo>
                  <a:cubicBezTo>
                    <a:pt x="14297" y="5163"/>
                    <a:pt x="14733" y="4157"/>
                    <a:pt x="14867" y="3789"/>
                  </a:cubicBezTo>
                  <a:cubicBezTo>
                    <a:pt x="15754" y="4006"/>
                    <a:pt x="16509" y="4358"/>
                    <a:pt x="17095" y="4928"/>
                  </a:cubicBezTo>
                  <a:cubicBezTo>
                    <a:pt x="17095" y="4895"/>
                    <a:pt x="17079" y="4877"/>
                    <a:pt x="17062" y="4861"/>
                  </a:cubicBezTo>
                  <a:lnTo>
                    <a:pt x="17062" y="4844"/>
                  </a:lnTo>
                  <a:cubicBezTo>
                    <a:pt x="17012" y="4743"/>
                    <a:pt x="16961" y="4643"/>
                    <a:pt x="16912" y="4560"/>
                  </a:cubicBezTo>
                  <a:lnTo>
                    <a:pt x="16912" y="4542"/>
                  </a:lnTo>
                  <a:cubicBezTo>
                    <a:pt x="16861" y="4459"/>
                    <a:pt x="16811" y="4358"/>
                    <a:pt x="16760" y="4258"/>
                  </a:cubicBezTo>
                  <a:cubicBezTo>
                    <a:pt x="16744" y="4240"/>
                    <a:pt x="16744" y="4224"/>
                    <a:pt x="16726" y="4207"/>
                  </a:cubicBezTo>
                  <a:cubicBezTo>
                    <a:pt x="16677" y="4124"/>
                    <a:pt x="16643" y="4039"/>
                    <a:pt x="16592" y="3972"/>
                  </a:cubicBezTo>
                  <a:cubicBezTo>
                    <a:pt x="16525" y="3872"/>
                    <a:pt x="16476" y="3771"/>
                    <a:pt x="16409" y="3671"/>
                  </a:cubicBezTo>
                  <a:cubicBezTo>
                    <a:pt x="16342" y="3587"/>
                    <a:pt x="16291" y="3503"/>
                    <a:pt x="16224" y="3420"/>
                  </a:cubicBezTo>
                  <a:cubicBezTo>
                    <a:pt x="16208" y="3402"/>
                    <a:pt x="16190" y="3369"/>
                    <a:pt x="16174" y="3335"/>
                  </a:cubicBezTo>
                  <a:cubicBezTo>
                    <a:pt x="16123" y="3286"/>
                    <a:pt x="16090" y="3235"/>
                    <a:pt x="16056" y="3185"/>
                  </a:cubicBezTo>
                  <a:cubicBezTo>
                    <a:pt x="16023" y="3152"/>
                    <a:pt x="15989" y="3118"/>
                    <a:pt x="15973" y="3085"/>
                  </a:cubicBezTo>
                  <a:cubicBezTo>
                    <a:pt x="15939" y="3034"/>
                    <a:pt x="15906" y="3000"/>
                    <a:pt x="15872" y="2951"/>
                  </a:cubicBezTo>
                  <a:cubicBezTo>
                    <a:pt x="15839" y="2917"/>
                    <a:pt x="15805" y="2884"/>
                    <a:pt x="15772" y="2833"/>
                  </a:cubicBezTo>
                  <a:lnTo>
                    <a:pt x="15671" y="2732"/>
                  </a:lnTo>
                  <a:cubicBezTo>
                    <a:pt x="15638" y="2682"/>
                    <a:pt x="15604" y="2649"/>
                    <a:pt x="15571" y="2615"/>
                  </a:cubicBezTo>
                  <a:lnTo>
                    <a:pt x="15470" y="2515"/>
                  </a:lnTo>
                  <a:cubicBezTo>
                    <a:pt x="15437" y="2464"/>
                    <a:pt x="15403" y="2430"/>
                    <a:pt x="15370" y="2397"/>
                  </a:cubicBezTo>
                  <a:lnTo>
                    <a:pt x="15269" y="2296"/>
                  </a:lnTo>
                  <a:lnTo>
                    <a:pt x="15151" y="2180"/>
                  </a:lnTo>
                  <a:cubicBezTo>
                    <a:pt x="15118" y="2146"/>
                    <a:pt x="15084" y="2129"/>
                    <a:pt x="15068" y="2095"/>
                  </a:cubicBezTo>
                  <a:cubicBezTo>
                    <a:pt x="15017" y="2062"/>
                    <a:pt x="14983" y="2012"/>
                    <a:pt x="14934" y="1979"/>
                  </a:cubicBezTo>
                  <a:lnTo>
                    <a:pt x="14849" y="1894"/>
                  </a:lnTo>
                  <a:cubicBezTo>
                    <a:pt x="14800" y="1861"/>
                    <a:pt x="14749" y="1827"/>
                    <a:pt x="14715" y="1777"/>
                  </a:cubicBezTo>
                  <a:cubicBezTo>
                    <a:pt x="14682" y="1760"/>
                    <a:pt x="14648" y="1744"/>
                    <a:pt x="14632" y="1710"/>
                  </a:cubicBezTo>
                  <a:cubicBezTo>
                    <a:pt x="14581" y="1677"/>
                    <a:pt x="14532" y="1643"/>
                    <a:pt x="14481" y="1592"/>
                  </a:cubicBezTo>
                  <a:cubicBezTo>
                    <a:pt x="14465" y="1576"/>
                    <a:pt x="14431" y="1559"/>
                    <a:pt x="14414" y="1543"/>
                  </a:cubicBezTo>
                  <a:cubicBezTo>
                    <a:pt x="14347" y="1509"/>
                    <a:pt x="14297" y="1458"/>
                    <a:pt x="14246" y="1425"/>
                  </a:cubicBezTo>
                  <a:cubicBezTo>
                    <a:pt x="14230" y="1409"/>
                    <a:pt x="14196" y="1391"/>
                    <a:pt x="14179" y="1375"/>
                  </a:cubicBezTo>
                  <a:cubicBezTo>
                    <a:pt x="14129" y="1324"/>
                    <a:pt x="14062" y="1291"/>
                    <a:pt x="14011" y="1257"/>
                  </a:cubicBezTo>
                  <a:cubicBezTo>
                    <a:pt x="13995" y="1241"/>
                    <a:pt x="13978" y="1224"/>
                    <a:pt x="13944" y="1208"/>
                  </a:cubicBezTo>
                  <a:cubicBezTo>
                    <a:pt x="13895" y="1174"/>
                    <a:pt x="13828" y="1141"/>
                    <a:pt x="13777" y="1090"/>
                  </a:cubicBezTo>
                  <a:cubicBezTo>
                    <a:pt x="13761" y="1090"/>
                    <a:pt x="13743" y="1074"/>
                    <a:pt x="13710" y="1056"/>
                  </a:cubicBezTo>
                  <a:cubicBezTo>
                    <a:pt x="13660" y="1023"/>
                    <a:pt x="13593" y="989"/>
                    <a:pt x="13526" y="939"/>
                  </a:cubicBezTo>
                  <a:cubicBezTo>
                    <a:pt x="13509" y="939"/>
                    <a:pt x="13493" y="922"/>
                    <a:pt x="13475" y="922"/>
                  </a:cubicBezTo>
                  <a:cubicBezTo>
                    <a:pt x="13408" y="872"/>
                    <a:pt x="13341" y="839"/>
                    <a:pt x="13274" y="805"/>
                  </a:cubicBezTo>
                  <a:cubicBezTo>
                    <a:pt x="13274" y="805"/>
                    <a:pt x="13258" y="788"/>
                    <a:pt x="13240" y="788"/>
                  </a:cubicBezTo>
                  <a:cubicBezTo>
                    <a:pt x="13173" y="738"/>
                    <a:pt x="13106" y="705"/>
                    <a:pt x="13023" y="671"/>
                  </a:cubicBezTo>
                  <a:lnTo>
                    <a:pt x="12822" y="571"/>
                  </a:lnTo>
                  <a:lnTo>
                    <a:pt x="12503" y="772"/>
                  </a:lnTo>
                  <a:cubicBezTo>
                    <a:pt x="11435" y="560"/>
                    <a:pt x="10294" y="515"/>
                    <a:pt x="9559" y="515"/>
                  </a:cubicBezTo>
                  <a:cubicBezTo>
                    <a:pt x="9129" y="515"/>
                    <a:pt x="8838" y="531"/>
                    <a:pt x="8782" y="537"/>
                  </a:cubicBezTo>
                  <a:cubicBezTo>
                    <a:pt x="8699" y="504"/>
                    <a:pt x="8380" y="370"/>
                    <a:pt x="7962" y="269"/>
                  </a:cubicBezTo>
                  <a:cubicBezTo>
                    <a:pt x="7526" y="135"/>
                    <a:pt x="7023" y="17"/>
                    <a:pt x="6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6A2171-A56A-6301-AC9D-67638DE97A87}"/>
              </a:ext>
            </a:extLst>
          </p:cNvPr>
          <p:cNvSpPr txBox="1"/>
          <p:nvPr/>
        </p:nvSpPr>
        <p:spPr>
          <a:xfrm>
            <a:off x="4659334" y="5068469"/>
            <a:ext cx="582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defTabSz="1219170">
              <a:buClr>
                <a:srgbClr val="000000"/>
              </a:buClr>
            </a:pPr>
            <a:r>
              <a:rPr lang="en-US" sz="2200" b="1" kern="0" dirty="0">
                <a:solidFill>
                  <a:srgbClr val="000000"/>
                </a:solidFill>
                <a:latin typeface="Fira Sans" panose="020B0503050000020004" pitchFamily="34" charset="0"/>
                <a:ea typeface="Fira Sans Extra Condensed SemiBold"/>
                <a:cs typeface="Fira Sans Extra Condensed SemiBold"/>
                <a:sym typeface="Fira Sans Extra Condensed SemiBold"/>
              </a:rPr>
              <a:t>Are there any linear relationships we can quickly explore?</a:t>
            </a:r>
          </a:p>
        </p:txBody>
      </p:sp>
      <p:pic>
        <p:nvPicPr>
          <p:cNvPr id="18" name="Picture 17" descr="Chart, pie chart&#10;&#10;Description automatically generated">
            <a:extLst>
              <a:ext uri="{FF2B5EF4-FFF2-40B4-BE49-F238E27FC236}">
                <a16:creationId xmlns:a16="http://schemas.microsoft.com/office/drawing/2014/main" id="{417DF658-4281-A58C-ADC3-4240C1753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7702" y="2302586"/>
            <a:ext cx="4587198" cy="35151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ccer Infographics by Slidesgo">
  <a:themeElements>
    <a:clrScheme name="Simple Light">
      <a:dk1>
        <a:srgbClr val="000000"/>
      </a:dk1>
      <a:lt1>
        <a:srgbClr val="49BA49"/>
      </a:lt1>
      <a:dk2>
        <a:srgbClr val="F9D93D"/>
      </a:dk2>
      <a:lt2>
        <a:srgbClr val="FFAB6D"/>
      </a:lt2>
      <a:accent1>
        <a:srgbClr val="E8E3D9"/>
      </a:accent1>
      <a:accent2>
        <a:srgbClr val="CC0000"/>
      </a:accent2>
      <a:accent3>
        <a:srgbClr val="8A4F07"/>
      </a:accent3>
      <a:accent4>
        <a:srgbClr val="EFEFE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2379</TotalTime>
  <Words>1037</Words>
  <Application>Microsoft Macintosh PowerPoint</Application>
  <PresentationFormat>Widescreen</PresentationFormat>
  <Paragraphs>287</Paragraphs>
  <Slides>30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Fira Sans Extra Condensed SemiBold</vt:lpstr>
      <vt:lpstr>Arial</vt:lpstr>
      <vt:lpstr>Calibri</vt:lpstr>
      <vt:lpstr>Fira Sans</vt:lpstr>
      <vt:lpstr>Fira Sans Extra Condensed</vt:lpstr>
      <vt:lpstr>Roboto</vt:lpstr>
      <vt:lpstr>Soccer Infographics by Slidesgo</vt:lpstr>
      <vt:lpstr>FIFA Player Analysis &amp; Value Prediction</vt:lpstr>
      <vt:lpstr>Outline </vt:lpstr>
      <vt:lpstr>Motivation</vt:lpstr>
      <vt:lpstr>Data Overview</vt:lpstr>
      <vt:lpstr>Preliminary Cleaning</vt:lpstr>
      <vt:lpstr>Preliminary Cleaning</vt:lpstr>
      <vt:lpstr>Preliminary Cleaning</vt:lpstr>
      <vt:lpstr>Preliminary Cleaning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Modeling</vt:lpstr>
      <vt:lpstr>Full Model</vt:lpstr>
      <vt:lpstr>Model Selection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Students for Falun Gong</dc:creator>
  <cp:lastModifiedBy>Students for Falun Gong </cp:lastModifiedBy>
  <cp:revision>8</cp:revision>
  <dcterms:created xsi:type="dcterms:W3CDTF">2022-12-07T17:28:50Z</dcterms:created>
  <dcterms:modified xsi:type="dcterms:W3CDTF">2022-12-11T23:16:55Z</dcterms:modified>
</cp:coreProperties>
</file>

<file path=docProps/thumbnail.jpeg>
</file>